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1"/>
  </p:notesMasterIdLst>
  <p:sldIdLst>
    <p:sldId id="256" r:id="rId6"/>
    <p:sldId id="257" r:id="rId7"/>
    <p:sldId id="259" r:id="rId8"/>
    <p:sldId id="258" r:id="rId9"/>
    <p:sldId id="262" r:id="rId10"/>
    <p:sldId id="263" r:id="rId11"/>
    <p:sldId id="273" r:id="rId12"/>
    <p:sldId id="265" r:id="rId13"/>
    <p:sldId id="268" r:id="rId14"/>
    <p:sldId id="267" r:id="rId15"/>
    <p:sldId id="269" r:id="rId16"/>
    <p:sldId id="266" r:id="rId17"/>
    <p:sldId id="272" r:id="rId18"/>
    <p:sldId id="271" r:id="rId19"/>
    <p:sldId id="26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FF"/>
    <a:srgbClr val="0099FF"/>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4ED54-1D79-4746-9BA1-ECFE56357BF8}" v="241" dt="2020-05-07T08:42:3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onne van der Meulen" userId="5f6fece0-aa25-454e-9b4e-378a81544726" providerId="ADAL" clId="{6C24ED54-1D79-4746-9BA1-ECFE56357BF8}"/>
    <pc:docChg chg="undo redo custSel mod addSld delSld modSld sldOrd">
      <pc:chgData name="Yvonne van der Meulen" userId="5f6fece0-aa25-454e-9b4e-378a81544726" providerId="ADAL" clId="{6C24ED54-1D79-4746-9BA1-ECFE56357BF8}" dt="2020-05-07T10:38:51.275" v="5593" actId="14100"/>
      <pc:docMkLst>
        <pc:docMk/>
      </pc:docMkLst>
      <pc:sldChg chg="modSp">
        <pc:chgData name="Yvonne van der Meulen" userId="5f6fece0-aa25-454e-9b4e-378a81544726" providerId="ADAL" clId="{6C24ED54-1D79-4746-9BA1-ECFE56357BF8}" dt="2020-05-07T06:48:43.902" v="5314" actId="20577"/>
        <pc:sldMkLst>
          <pc:docMk/>
          <pc:sldMk cId="1456038690" sldId="258"/>
        </pc:sldMkLst>
        <pc:spChg chg="mod">
          <ac:chgData name="Yvonne van der Meulen" userId="5f6fece0-aa25-454e-9b4e-378a81544726" providerId="ADAL" clId="{6C24ED54-1D79-4746-9BA1-ECFE56357BF8}" dt="2020-05-07T06:48:43.902" v="5314" actId="20577"/>
          <ac:spMkLst>
            <pc:docMk/>
            <pc:sldMk cId="1456038690" sldId="258"/>
            <ac:spMk id="3" creationId="{FB23333F-777D-4907-87E7-6F60278B01D5}"/>
          </ac:spMkLst>
        </pc:spChg>
      </pc:sldChg>
      <pc:sldChg chg="modSp">
        <pc:chgData name="Yvonne van der Meulen" userId="5f6fece0-aa25-454e-9b4e-378a81544726" providerId="ADAL" clId="{6C24ED54-1D79-4746-9BA1-ECFE56357BF8}" dt="2020-04-22T10:12:00.079" v="4129" actId="1076"/>
        <pc:sldMkLst>
          <pc:docMk/>
          <pc:sldMk cId="4289504789" sldId="259"/>
        </pc:sldMkLst>
        <pc:spChg chg="mod">
          <ac:chgData name="Yvonne van der Meulen" userId="5f6fece0-aa25-454e-9b4e-378a81544726" providerId="ADAL" clId="{6C24ED54-1D79-4746-9BA1-ECFE56357BF8}" dt="2020-04-22T10:11:51.968" v="4128" actId="1076"/>
          <ac:spMkLst>
            <pc:docMk/>
            <pc:sldMk cId="4289504789" sldId="259"/>
            <ac:spMk id="2" creationId="{349A0DFA-A5C1-4D3D-98FA-8F984AB55DEA}"/>
          </ac:spMkLst>
        </pc:spChg>
        <pc:spChg chg="mod">
          <ac:chgData name="Yvonne van der Meulen" userId="5f6fece0-aa25-454e-9b4e-378a81544726" providerId="ADAL" clId="{6C24ED54-1D79-4746-9BA1-ECFE56357BF8}" dt="2020-04-22T10:12:00.079" v="4129" actId="1076"/>
          <ac:spMkLst>
            <pc:docMk/>
            <pc:sldMk cId="4289504789" sldId="259"/>
            <ac:spMk id="3" creationId="{B9F46F0F-3C3D-4CAD-892F-9A0053A821E6}"/>
          </ac:spMkLst>
        </pc:spChg>
      </pc:sldChg>
      <pc:sldChg chg="addSp delSp modSp ord">
        <pc:chgData name="Yvonne van der Meulen" userId="5f6fece0-aa25-454e-9b4e-378a81544726" providerId="ADAL" clId="{6C24ED54-1D79-4746-9BA1-ECFE56357BF8}" dt="2020-05-07T08:42:29.986" v="5591"/>
        <pc:sldMkLst>
          <pc:docMk/>
          <pc:sldMk cId="2192490194" sldId="261"/>
        </pc:sldMkLst>
        <pc:spChg chg="mod">
          <ac:chgData name="Yvonne van der Meulen" userId="5f6fece0-aa25-454e-9b4e-378a81544726" providerId="ADAL" clId="{6C24ED54-1D79-4746-9BA1-ECFE56357BF8}" dt="2020-05-06T18:43:14.128" v="5023" actId="26606"/>
          <ac:spMkLst>
            <pc:docMk/>
            <pc:sldMk cId="2192490194" sldId="261"/>
            <ac:spMk id="2" creationId="{853B2AF3-0721-44BC-97A0-123BCE2D969C}"/>
          </ac:spMkLst>
        </pc:spChg>
        <pc:spChg chg="mod">
          <ac:chgData name="Yvonne van der Meulen" userId="5f6fece0-aa25-454e-9b4e-378a81544726" providerId="ADAL" clId="{6C24ED54-1D79-4746-9BA1-ECFE56357BF8}" dt="2020-05-06T18:43:14.128" v="5023" actId="26606"/>
          <ac:spMkLst>
            <pc:docMk/>
            <pc:sldMk cId="2192490194" sldId="261"/>
            <ac:spMk id="3" creationId="{B4A6A3F4-DF2D-465D-9A6D-51950C8FD316}"/>
          </ac:spMkLst>
        </pc:spChg>
        <pc:spChg chg="del">
          <ac:chgData name="Yvonne van der Meulen" userId="5f6fece0-aa25-454e-9b4e-378a81544726" providerId="ADAL" clId="{6C24ED54-1D79-4746-9BA1-ECFE56357BF8}" dt="2020-05-06T18:43:14.128" v="5023" actId="26606"/>
          <ac:spMkLst>
            <pc:docMk/>
            <pc:sldMk cId="2192490194" sldId="261"/>
            <ac:spMk id="8" creationId="{B0890400-BB8B-4A44-AB63-65C7CA223EBA}"/>
          </ac:spMkLst>
        </pc:spChg>
        <pc:picChg chg="add mod">
          <ac:chgData name="Yvonne van der Meulen" userId="5f6fece0-aa25-454e-9b4e-378a81544726" providerId="ADAL" clId="{6C24ED54-1D79-4746-9BA1-ECFE56357BF8}" dt="2020-05-06T18:43:24.301" v="5024" actId="27614"/>
          <ac:picMkLst>
            <pc:docMk/>
            <pc:sldMk cId="2192490194" sldId="261"/>
            <ac:picMk id="12" creationId="{00F93816-2645-4438-969E-3EAA8AFF2511}"/>
          </ac:picMkLst>
        </pc:picChg>
        <pc:cxnChg chg="del">
          <ac:chgData name="Yvonne van der Meulen" userId="5f6fece0-aa25-454e-9b4e-378a81544726" providerId="ADAL" clId="{6C24ED54-1D79-4746-9BA1-ECFE56357BF8}" dt="2020-05-06T18:43:14.128" v="5023" actId="26606"/>
          <ac:cxnSpMkLst>
            <pc:docMk/>
            <pc:sldMk cId="2192490194" sldId="261"/>
            <ac:cxnSpMk id="10" creationId="{4D39B797-CDC6-4529-8A36-9CBFC9816337}"/>
          </ac:cxnSpMkLst>
        </pc:cxnChg>
      </pc:sldChg>
      <pc:sldChg chg="modNotesTx">
        <pc:chgData name="Yvonne van der Meulen" userId="5f6fece0-aa25-454e-9b4e-378a81544726" providerId="ADAL" clId="{6C24ED54-1D79-4746-9BA1-ECFE56357BF8}" dt="2020-04-22T10:12:31.349" v="4159" actId="20577"/>
        <pc:sldMkLst>
          <pc:docMk/>
          <pc:sldMk cId="3342433576" sldId="262"/>
        </pc:sldMkLst>
      </pc:sldChg>
      <pc:sldChg chg="addSp modSp mod setBg modAnim setClrOvrMap">
        <pc:chgData name="Yvonne van der Meulen" userId="5f6fece0-aa25-454e-9b4e-378a81544726" providerId="ADAL" clId="{6C24ED54-1D79-4746-9BA1-ECFE56357BF8}" dt="2020-04-15T14:30:05.209" v="455"/>
        <pc:sldMkLst>
          <pc:docMk/>
          <pc:sldMk cId="1712888625" sldId="263"/>
        </pc:sldMkLst>
        <pc:spChg chg="mod">
          <ac:chgData name="Yvonne van der Meulen" userId="5f6fece0-aa25-454e-9b4e-378a81544726" providerId="ADAL" clId="{6C24ED54-1D79-4746-9BA1-ECFE56357BF8}" dt="2020-04-15T14:27:00.055" v="406" actId="26606"/>
          <ac:spMkLst>
            <pc:docMk/>
            <pc:sldMk cId="1712888625" sldId="263"/>
            <ac:spMk id="2" creationId="{9A98AD8A-B970-4A6B-B72A-64A859B66204}"/>
          </ac:spMkLst>
        </pc:spChg>
        <pc:spChg chg="mod">
          <ac:chgData name="Yvonne van der Meulen" userId="5f6fece0-aa25-454e-9b4e-378a81544726" providerId="ADAL" clId="{6C24ED54-1D79-4746-9BA1-ECFE56357BF8}" dt="2020-04-15T14:29:36.551" v="450" actId="6549"/>
          <ac:spMkLst>
            <pc:docMk/>
            <pc:sldMk cId="1712888625" sldId="263"/>
            <ac:spMk id="3" creationId="{55BBD7D9-232D-45AF-B669-3C9AA606E1C8}"/>
          </ac:spMkLst>
        </pc:spChg>
        <pc:spChg chg="add mod">
          <ac:chgData name="Yvonne van der Meulen" userId="5f6fece0-aa25-454e-9b4e-378a81544726" providerId="ADAL" clId="{6C24ED54-1D79-4746-9BA1-ECFE56357BF8}" dt="2020-04-15T14:29:34.426" v="448" actId="1076"/>
          <ac:spMkLst>
            <pc:docMk/>
            <pc:sldMk cId="1712888625" sldId="263"/>
            <ac:spMk id="4" creationId="{2C53E9FB-1498-4C91-995F-91389AD5C300}"/>
          </ac:spMkLst>
        </pc:spChg>
        <pc:picChg chg="add mod ord">
          <ac:chgData name="Yvonne van der Meulen" userId="5f6fece0-aa25-454e-9b4e-378a81544726" providerId="ADAL" clId="{6C24ED54-1D79-4746-9BA1-ECFE56357BF8}" dt="2020-04-15T14:29:57.210" v="453" actId="1076"/>
          <ac:picMkLst>
            <pc:docMk/>
            <pc:sldMk cId="1712888625" sldId="263"/>
            <ac:picMk id="6146" creationId="{340B1BF0-B116-445C-B25A-9C6527F57DD7}"/>
          </ac:picMkLst>
        </pc:picChg>
        <pc:cxnChg chg="add">
          <ac:chgData name="Yvonne van der Meulen" userId="5f6fece0-aa25-454e-9b4e-378a81544726" providerId="ADAL" clId="{6C24ED54-1D79-4746-9BA1-ECFE56357BF8}" dt="2020-04-15T14:27:00.055" v="406" actId="26606"/>
          <ac:cxnSpMkLst>
            <pc:docMk/>
            <pc:sldMk cId="1712888625" sldId="263"/>
            <ac:cxnSpMk id="71" creationId="{2C1F6092-7151-4260-936B-DFFA3C1BC615}"/>
          </ac:cxnSpMkLst>
        </pc:cxnChg>
      </pc:sldChg>
      <pc:sldChg chg="addSp delSp modSp add del mod setBg setClrOvrMap">
        <pc:chgData name="Yvonne van der Meulen" userId="5f6fece0-aa25-454e-9b4e-378a81544726" providerId="ADAL" clId="{6C24ED54-1D79-4746-9BA1-ECFE56357BF8}" dt="2020-04-15T17:51:37.482" v="2730" actId="2696"/>
        <pc:sldMkLst>
          <pc:docMk/>
          <pc:sldMk cId="252626342" sldId="264"/>
        </pc:sldMkLst>
        <pc:spChg chg="mod">
          <ac:chgData name="Yvonne van der Meulen" userId="5f6fece0-aa25-454e-9b4e-378a81544726" providerId="ADAL" clId="{6C24ED54-1D79-4746-9BA1-ECFE56357BF8}" dt="2020-04-15T14:47:44.092" v="1780" actId="26606"/>
          <ac:spMkLst>
            <pc:docMk/>
            <pc:sldMk cId="252626342" sldId="264"/>
            <ac:spMk id="2" creationId="{859624D4-7F2E-4310-BEB9-7F322762C1E8}"/>
          </ac:spMkLst>
        </pc:spChg>
        <pc:spChg chg="del mod">
          <ac:chgData name="Yvonne van der Meulen" userId="5f6fece0-aa25-454e-9b4e-378a81544726" providerId="ADAL" clId="{6C24ED54-1D79-4746-9BA1-ECFE56357BF8}" dt="2020-04-15T17:23:58.449" v="2289" actId="1032"/>
          <ac:spMkLst>
            <pc:docMk/>
            <pc:sldMk cId="252626342" sldId="264"/>
            <ac:spMk id="3" creationId="{A0A3D9A8-8AD0-4A82-94C1-4DAD03E50442}"/>
          </ac:spMkLst>
        </pc:spChg>
        <pc:spChg chg="add mod">
          <ac:chgData name="Yvonne van der Meulen" userId="5f6fece0-aa25-454e-9b4e-378a81544726" providerId="ADAL" clId="{6C24ED54-1D79-4746-9BA1-ECFE56357BF8}" dt="2020-04-15T17:50:05.632" v="2700" actId="1076"/>
          <ac:spMkLst>
            <pc:docMk/>
            <pc:sldMk cId="252626342" sldId="264"/>
            <ac:spMk id="5" creationId="{0D0357AD-AA8A-4032-9FD9-B616D43EC7B9}"/>
          </ac:spMkLst>
        </pc:spChg>
        <pc:spChg chg="add del mod">
          <ac:chgData name="Yvonne van der Meulen" userId="5f6fece0-aa25-454e-9b4e-378a81544726" providerId="ADAL" clId="{6C24ED54-1D79-4746-9BA1-ECFE56357BF8}" dt="2020-04-15T17:49:42.892" v="2693" actId="478"/>
          <ac:spMkLst>
            <pc:docMk/>
            <pc:sldMk cId="252626342" sldId="264"/>
            <ac:spMk id="10" creationId="{6365104F-5ECA-400C-864E-8CD5366E11F0}"/>
          </ac:spMkLst>
        </pc:spChg>
        <pc:spChg chg="add del mod">
          <ac:chgData name="Yvonne van der Meulen" userId="5f6fece0-aa25-454e-9b4e-378a81544726" providerId="ADAL" clId="{6C24ED54-1D79-4746-9BA1-ECFE56357BF8}" dt="2020-04-15T17:49:48.877" v="2696" actId="478"/>
          <ac:spMkLst>
            <pc:docMk/>
            <pc:sldMk cId="252626342" sldId="264"/>
            <ac:spMk id="11" creationId="{1D056642-E055-4D75-BFA5-34D35421FE55}"/>
          </ac:spMkLst>
        </pc:spChg>
        <pc:spChg chg="add del mod">
          <ac:chgData name="Yvonne van der Meulen" userId="5f6fece0-aa25-454e-9b4e-378a81544726" providerId="ADAL" clId="{6C24ED54-1D79-4746-9BA1-ECFE56357BF8}" dt="2020-04-15T17:49:50.818" v="2697" actId="478"/>
          <ac:spMkLst>
            <pc:docMk/>
            <pc:sldMk cId="252626342" sldId="264"/>
            <ac:spMk id="12" creationId="{5021EB79-681D-490B-9324-45E04EDAF8F3}"/>
          </ac:spMkLst>
        </pc:spChg>
        <pc:spChg chg="add del mod">
          <ac:chgData name="Yvonne van der Meulen" userId="5f6fece0-aa25-454e-9b4e-378a81544726" providerId="ADAL" clId="{6C24ED54-1D79-4746-9BA1-ECFE56357BF8}" dt="2020-04-15T17:49:52.709" v="2698" actId="478"/>
          <ac:spMkLst>
            <pc:docMk/>
            <pc:sldMk cId="252626342" sldId="264"/>
            <ac:spMk id="13" creationId="{0578C2C4-D473-4B68-840F-66A5389C7E69}"/>
          </ac:spMkLst>
        </pc:spChg>
        <pc:spChg chg="add del">
          <ac:chgData name="Yvonne van der Meulen" userId="5f6fece0-aa25-454e-9b4e-378a81544726" providerId="ADAL" clId="{6C24ED54-1D79-4746-9BA1-ECFE56357BF8}" dt="2020-04-15T14:47:44.092" v="1779" actId="26606"/>
          <ac:spMkLst>
            <pc:docMk/>
            <pc:sldMk cId="252626342" sldId="264"/>
            <ac:spMk id="71" creationId="{49E08AF5-3E90-4033-8EC2-5D18E03DFBF3}"/>
          </ac:spMkLst>
        </pc:spChg>
        <pc:graphicFrameChg chg="add mod">
          <ac:chgData name="Yvonne van der Meulen" userId="5f6fece0-aa25-454e-9b4e-378a81544726" providerId="ADAL" clId="{6C24ED54-1D79-4746-9BA1-ECFE56357BF8}" dt="2020-04-15T17:42:40.567" v="2497" actId="207"/>
          <ac:graphicFrameMkLst>
            <pc:docMk/>
            <pc:sldMk cId="252626342" sldId="264"/>
            <ac:graphicFrameMk id="4" creationId="{170DDEF7-3613-4843-9EAD-897841A54F9D}"/>
          </ac:graphicFrameMkLst>
        </pc:graphicFrameChg>
        <pc:picChg chg="add del mod ord">
          <ac:chgData name="Yvonne van der Meulen" userId="5f6fece0-aa25-454e-9b4e-378a81544726" providerId="ADAL" clId="{6C24ED54-1D79-4746-9BA1-ECFE56357BF8}" dt="2020-04-15T17:49:46.876" v="2695" actId="478"/>
          <ac:picMkLst>
            <pc:docMk/>
            <pc:sldMk cId="252626342" sldId="264"/>
            <ac:picMk id="8194" creationId="{6DE08A32-5DD0-4B03-8670-33E99205D7A2}"/>
          </ac:picMkLst>
        </pc:picChg>
        <pc:cxnChg chg="add del">
          <ac:chgData name="Yvonne van der Meulen" userId="5f6fece0-aa25-454e-9b4e-378a81544726" providerId="ADAL" clId="{6C24ED54-1D79-4746-9BA1-ECFE56357BF8}" dt="2020-04-15T14:47:44.092" v="1779" actId="26606"/>
          <ac:cxnSpMkLst>
            <pc:docMk/>
            <pc:sldMk cId="252626342" sldId="264"/>
            <ac:cxnSpMk id="73" creationId="{6F171EE2-1899-4B71-B6F6-B7A0050CC9F2}"/>
          </ac:cxnSpMkLst>
        </pc:cxnChg>
        <pc:cxnChg chg="add">
          <ac:chgData name="Yvonne van der Meulen" userId="5f6fece0-aa25-454e-9b4e-378a81544726" providerId="ADAL" clId="{6C24ED54-1D79-4746-9BA1-ECFE56357BF8}" dt="2020-04-15T14:47:44.092" v="1780" actId="26606"/>
          <ac:cxnSpMkLst>
            <pc:docMk/>
            <pc:sldMk cId="252626342" sldId="264"/>
            <ac:cxnSpMk id="8196" creationId="{2C1F6092-7151-4260-936B-DFFA3C1BC615}"/>
          </ac:cxnSpMkLst>
        </pc:cxnChg>
      </pc:sldChg>
      <pc:sldChg chg="addSp modSp add mod setBg modNotesTx">
        <pc:chgData name="Yvonne van der Meulen" userId="5f6fece0-aa25-454e-9b4e-378a81544726" providerId="ADAL" clId="{6C24ED54-1D79-4746-9BA1-ECFE56357BF8}" dt="2020-04-22T10:12:53.333" v="4175" actId="20577"/>
        <pc:sldMkLst>
          <pc:docMk/>
          <pc:sldMk cId="2795511228" sldId="265"/>
        </pc:sldMkLst>
        <pc:spChg chg="mod">
          <ac:chgData name="Yvonne van der Meulen" userId="5f6fece0-aa25-454e-9b4e-378a81544726" providerId="ADAL" clId="{6C24ED54-1D79-4746-9BA1-ECFE56357BF8}" dt="2020-04-15T15:59:58.770" v="1845" actId="404"/>
          <ac:spMkLst>
            <pc:docMk/>
            <pc:sldMk cId="2795511228" sldId="265"/>
            <ac:spMk id="2" creationId="{928226D9-E387-4AEB-9900-9F64D851A3EC}"/>
          </ac:spMkLst>
        </pc:spChg>
        <pc:spChg chg="mod">
          <ac:chgData name="Yvonne van der Meulen" userId="5f6fece0-aa25-454e-9b4e-378a81544726" providerId="ADAL" clId="{6C24ED54-1D79-4746-9BA1-ECFE56357BF8}" dt="2020-04-15T14:43:12.250" v="1769" actId="26606"/>
          <ac:spMkLst>
            <pc:docMk/>
            <pc:sldMk cId="2795511228" sldId="265"/>
            <ac:spMk id="3" creationId="{B1B11F4F-D0CC-452A-80AD-4532100F6BBA}"/>
          </ac:spMkLst>
        </pc:spChg>
        <pc:spChg chg="add mod ord">
          <ac:chgData name="Yvonne van der Meulen" userId="5f6fece0-aa25-454e-9b4e-378a81544726" providerId="ADAL" clId="{6C24ED54-1D79-4746-9BA1-ECFE56357BF8}" dt="2020-04-15T14:44:13.495" v="1775" actId="14100"/>
          <ac:spMkLst>
            <pc:docMk/>
            <pc:sldMk cId="2795511228" sldId="265"/>
            <ac:spMk id="4" creationId="{A5A7D3F7-7DA3-4773-ACD7-34801181D5E3}"/>
          </ac:spMkLst>
        </pc:spChg>
        <pc:picChg chg="add mod">
          <ac:chgData name="Yvonne van der Meulen" userId="5f6fece0-aa25-454e-9b4e-378a81544726" providerId="ADAL" clId="{6C24ED54-1D79-4746-9BA1-ECFE56357BF8}" dt="2020-04-15T14:43:41.273" v="1772" actId="18131"/>
          <ac:picMkLst>
            <pc:docMk/>
            <pc:sldMk cId="2795511228" sldId="265"/>
            <ac:picMk id="7170" creationId="{89F042D1-FD0F-434F-B508-604CD79CDFE6}"/>
          </ac:picMkLst>
        </pc:picChg>
      </pc:sldChg>
      <pc:sldChg chg="addSp delSp modSp add ord">
        <pc:chgData name="Yvonne van der Meulen" userId="5f6fece0-aa25-454e-9b4e-378a81544726" providerId="ADAL" clId="{6C24ED54-1D79-4746-9BA1-ECFE56357BF8}" dt="2020-05-07T10:38:51.275" v="5593" actId="14100"/>
        <pc:sldMkLst>
          <pc:docMk/>
          <pc:sldMk cId="1949262015" sldId="266"/>
        </pc:sldMkLst>
        <pc:spChg chg="mod">
          <ac:chgData name="Yvonne van der Meulen" userId="5f6fece0-aa25-454e-9b4e-378a81544726" providerId="ADAL" clId="{6C24ED54-1D79-4746-9BA1-ECFE56357BF8}" dt="2020-05-07T06:40:37.229" v="5117" actId="20577"/>
          <ac:spMkLst>
            <pc:docMk/>
            <pc:sldMk cId="1949262015" sldId="266"/>
            <ac:spMk id="2" creationId="{9265B229-2FF3-4310-9C43-E86A24BFE5ED}"/>
          </ac:spMkLst>
        </pc:spChg>
        <pc:spChg chg="mod">
          <ac:chgData name="Yvonne van der Meulen" userId="5f6fece0-aa25-454e-9b4e-378a81544726" providerId="ADAL" clId="{6C24ED54-1D79-4746-9BA1-ECFE56357BF8}" dt="2020-05-07T10:38:51.275" v="5593" actId="14100"/>
          <ac:spMkLst>
            <pc:docMk/>
            <pc:sldMk cId="1949262015" sldId="266"/>
            <ac:spMk id="3" creationId="{5D05CCD7-BD6A-459E-BACF-045560368D79}"/>
          </ac:spMkLst>
        </pc:spChg>
        <pc:picChg chg="add del mod">
          <ac:chgData name="Yvonne van der Meulen" userId="5f6fece0-aa25-454e-9b4e-378a81544726" providerId="ADAL" clId="{6C24ED54-1D79-4746-9BA1-ECFE56357BF8}" dt="2020-04-15T18:20:23.194" v="3540" actId="478"/>
          <ac:picMkLst>
            <pc:docMk/>
            <pc:sldMk cId="1949262015" sldId="266"/>
            <ac:picMk id="10242" creationId="{D9E943C3-1E80-4B2C-8474-DB0C72BA1DB1}"/>
          </ac:picMkLst>
        </pc:picChg>
        <pc:picChg chg="add del mod">
          <ac:chgData name="Yvonne van der Meulen" userId="5f6fece0-aa25-454e-9b4e-378a81544726" providerId="ADAL" clId="{6C24ED54-1D79-4746-9BA1-ECFE56357BF8}" dt="2020-04-20T11:29:38.024" v="3902" actId="478"/>
          <ac:picMkLst>
            <pc:docMk/>
            <pc:sldMk cId="1949262015" sldId="266"/>
            <ac:picMk id="10244" creationId="{D42AA470-65AC-4E46-B623-2C6BDD505611}"/>
          </ac:picMkLst>
        </pc:picChg>
      </pc:sldChg>
      <pc:sldChg chg="addSp delSp modSp add mod ord setBg setClrOvrMap modNotesTx">
        <pc:chgData name="Yvonne van der Meulen" userId="5f6fece0-aa25-454e-9b4e-378a81544726" providerId="ADAL" clId="{6C24ED54-1D79-4746-9BA1-ECFE56357BF8}" dt="2020-05-06T18:33:20.668" v="4595" actId="207"/>
        <pc:sldMkLst>
          <pc:docMk/>
          <pc:sldMk cId="3516120581" sldId="267"/>
        </pc:sldMkLst>
        <pc:spChg chg="mod">
          <ac:chgData name="Yvonne van der Meulen" userId="5f6fece0-aa25-454e-9b4e-378a81544726" providerId="ADAL" clId="{6C24ED54-1D79-4746-9BA1-ECFE56357BF8}" dt="2020-04-15T17:12:50.818" v="2032" actId="26606"/>
          <ac:spMkLst>
            <pc:docMk/>
            <pc:sldMk cId="3516120581" sldId="267"/>
            <ac:spMk id="2" creationId="{89F9741E-1869-4A89-984D-B111CB397129}"/>
          </ac:spMkLst>
        </pc:spChg>
        <pc:spChg chg="mod">
          <ac:chgData name="Yvonne van der Meulen" userId="5f6fece0-aa25-454e-9b4e-378a81544726" providerId="ADAL" clId="{6C24ED54-1D79-4746-9BA1-ECFE56357BF8}" dt="2020-05-06T18:33:20.668" v="4595" actId="207"/>
          <ac:spMkLst>
            <pc:docMk/>
            <pc:sldMk cId="3516120581" sldId="267"/>
            <ac:spMk id="3" creationId="{25A0BF24-64DE-4CE5-A7AC-B3F8D3FDAAE8}"/>
          </ac:spMkLst>
        </pc:spChg>
        <pc:spChg chg="add del">
          <ac:chgData name="Yvonne van der Meulen" userId="5f6fece0-aa25-454e-9b4e-378a81544726" providerId="ADAL" clId="{6C24ED54-1D79-4746-9BA1-ECFE56357BF8}" dt="2020-04-15T17:07:41.053" v="1991" actId="26606"/>
          <ac:spMkLst>
            <pc:docMk/>
            <pc:sldMk cId="3516120581" sldId="267"/>
            <ac:spMk id="71" creationId="{49E08AF5-3E90-4033-8EC2-5D18E03DFBF3}"/>
          </ac:spMkLst>
        </pc:spChg>
        <pc:spChg chg="add del">
          <ac:chgData name="Yvonne van der Meulen" userId="5f6fece0-aa25-454e-9b4e-378a81544726" providerId="ADAL" clId="{6C24ED54-1D79-4746-9BA1-ECFE56357BF8}" dt="2020-04-15T17:11:28.745" v="2013" actId="26606"/>
          <ac:spMkLst>
            <pc:docMk/>
            <pc:sldMk cId="3516120581" sldId="267"/>
            <ac:spMk id="192" creationId="{B55B858F-1E70-4E6F-BE67-C90AA7EDA418}"/>
          </ac:spMkLst>
        </pc:spChg>
        <pc:spChg chg="add del">
          <ac:chgData name="Yvonne van der Meulen" userId="5f6fece0-aa25-454e-9b4e-378a81544726" providerId="ADAL" clId="{6C24ED54-1D79-4746-9BA1-ECFE56357BF8}" dt="2020-04-15T17:12:50.818" v="2032" actId="26606"/>
          <ac:spMkLst>
            <pc:docMk/>
            <pc:sldMk cId="3516120581" sldId="267"/>
            <ac:spMk id="9222" creationId="{4038CB10-1F5C-4D54-9DF7-12586DE5B007}"/>
          </ac:spMkLst>
        </pc:spChg>
        <pc:spChg chg="add del">
          <ac:chgData name="Yvonne van der Meulen" userId="5f6fece0-aa25-454e-9b4e-378a81544726" providerId="ADAL" clId="{6C24ED54-1D79-4746-9BA1-ECFE56357BF8}" dt="2020-04-15T17:12:50.818" v="2032" actId="26606"/>
          <ac:spMkLst>
            <pc:docMk/>
            <pc:sldMk cId="3516120581" sldId="267"/>
            <ac:spMk id="9223" creationId="{73ED6512-6858-4552-B699-9A97FE9A4EA2}"/>
          </ac:spMkLst>
        </pc:spChg>
        <pc:picChg chg="add del mod ord">
          <ac:chgData name="Yvonne van der Meulen" userId="5f6fece0-aa25-454e-9b4e-378a81544726" providerId="ADAL" clId="{6C24ED54-1D79-4746-9BA1-ECFE56357BF8}" dt="2020-04-15T17:05:57.468" v="1989" actId="478"/>
          <ac:picMkLst>
            <pc:docMk/>
            <pc:sldMk cId="3516120581" sldId="267"/>
            <ac:picMk id="9218" creationId="{A27C57CD-A7FA-44CC-9F4C-48E744996660}"/>
          </ac:picMkLst>
        </pc:picChg>
        <pc:picChg chg="add mod ord">
          <ac:chgData name="Yvonne van der Meulen" userId="5f6fece0-aa25-454e-9b4e-378a81544726" providerId="ADAL" clId="{6C24ED54-1D79-4746-9BA1-ECFE56357BF8}" dt="2020-04-15T17:12:50.818" v="2032" actId="26606"/>
          <ac:picMkLst>
            <pc:docMk/>
            <pc:sldMk cId="3516120581" sldId="267"/>
            <ac:picMk id="9220" creationId="{9DD18A07-CACC-42DD-B687-3E375D70325F}"/>
          </ac:picMkLst>
        </pc:picChg>
        <pc:cxnChg chg="add del">
          <ac:chgData name="Yvonne van der Meulen" userId="5f6fece0-aa25-454e-9b4e-378a81544726" providerId="ADAL" clId="{6C24ED54-1D79-4746-9BA1-ECFE56357BF8}" dt="2020-04-15T17:07:41.053" v="1991" actId="26606"/>
          <ac:cxnSpMkLst>
            <pc:docMk/>
            <pc:sldMk cId="3516120581" sldId="267"/>
            <ac:cxnSpMk id="73" creationId="{6F171EE2-1899-4B71-B6F6-B7A0050CC9F2}"/>
          </ac:cxnSpMkLst>
        </pc:cxnChg>
        <pc:cxnChg chg="add del">
          <ac:chgData name="Yvonne van der Meulen" userId="5f6fece0-aa25-454e-9b4e-378a81544726" providerId="ADAL" clId="{6C24ED54-1D79-4746-9BA1-ECFE56357BF8}" dt="2020-04-15T17:12:50.818" v="2032" actId="26606"/>
          <ac:cxnSpMkLst>
            <pc:docMk/>
            <pc:sldMk cId="3516120581" sldId="267"/>
            <ac:cxnSpMk id="137" creationId="{CA6D172C-500C-4261-8699-974108E6798B}"/>
          </ac:cxnSpMkLst>
        </pc:cxnChg>
        <pc:cxnChg chg="add del">
          <ac:chgData name="Yvonne van der Meulen" userId="5f6fece0-aa25-454e-9b4e-378a81544726" providerId="ADAL" clId="{6C24ED54-1D79-4746-9BA1-ECFE56357BF8}" dt="2020-04-15T17:11:28.745" v="2013" actId="26606"/>
          <ac:cxnSpMkLst>
            <pc:docMk/>
            <pc:sldMk cId="3516120581" sldId="267"/>
            <ac:cxnSpMk id="193" creationId="{1104BD89-6707-4892-B5BB-2329B7667650}"/>
          </ac:cxnSpMkLst>
        </pc:cxnChg>
      </pc:sldChg>
      <pc:sldChg chg="modSp add ord modAnim">
        <pc:chgData name="Yvonne van der Meulen" userId="5f6fece0-aa25-454e-9b4e-378a81544726" providerId="ADAL" clId="{6C24ED54-1D79-4746-9BA1-ECFE56357BF8}" dt="2020-05-07T06:49:05.748" v="5315"/>
        <pc:sldMkLst>
          <pc:docMk/>
          <pc:sldMk cId="1326934379" sldId="268"/>
        </pc:sldMkLst>
        <pc:spChg chg="mod">
          <ac:chgData name="Yvonne van der Meulen" userId="5f6fece0-aa25-454e-9b4e-378a81544726" providerId="ADAL" clId="{6C24ED54-1D79-4746-9BA1-ECFE56357BF8}" dt="2020-04-15T18:05:41.139" v="3525" actId="1582"/>
          <ac:spMkLst>
            <pc:docMk/>
            <pc:sldMk cId="1326934379" sldId="268"/>
            <ac:spMk id="5" creationId="{0D0357AD-AA8A-4032-9FD9-B616D43EC7B9}"/>
          </ac:spMkLst>
        </pc:spChg>
        <pc:spChg chg="mod">
          <ac:chgData name="Yvonne van der Meulen" userId="5f6fece0-aa25-454e-9b4e-378a81544726" providerId="ADAL" clId="{6C24ED54-1D79-4746-9BA1-ECFE56357BF8}" dt="2020-04-15T18:05:46.733" v="3526" actId="1582"/>
          <ac:spMkLst>
            <pc:docMk/>
            <pc:sldMk cId="1326934379" sldId="268"/>
            <ac:spMk id="10" creationId="{6365104F-5ECA-400C-864E-8CD5366E11F0}"/>
          </ac:spMkLst>
        </pc:spChg>
        <pc:spChg chg="mod">
          <ac:chgData name="Yvonne van der Meulen" userId="5f6fece0-aa25-454e-9b4e-378a81544726" providerId="ADAL" clId="{6C24ED54-1D79-4746-9BA1-ECFE56357BF8}" dt="2020-04-15T18:05:51.307" v="3527" actId="1582"/>
          <ac:spMkLst>
            <pc:docMk/>
            <pc:sldMk cId="1326934379" sldId="268"/>
            <ac:spMk id="11" creationId="{1D056642-E055-4D75-BFA5-34D35421FE55}"/>
          </ac:spMkLst>
        </pc:spChg>
        <pc:spChg chg="mod">
          <ac:chgData name="Yvonne van der Meulen" userId="5f6fece0-aa25-454e-9b4e-378a81544726" providerId="ADAL" clId="{6C24ED54-1D79-4746-9BA1-ECFE56357BF8}" dt="2020-04-15T18:05:57.323" v="3528" actId="1582"/>
          <ac:spMkLst>
            <pc:docMk/>
            <pc:sldMk cId="1326934379" sldId="268"/>
            <ac:spMk id="12" creationId="{5021EB79-681D-490B-9324-45E04EDAF8F3}"/>
          </ac:spMkLst>
        </pc:spChg>
        <pc:spChg chg="mod">
          <ac:chgData name="Yvonne van der Meulen" userId="5f6fece0-aa25-454e-9b4e-378a81544726" providerId="ADAL" clId="{6C24ED54-1D79-4746-9BA1-ECFE56357BF8}" dt="2020-04-15T18:06:31.527" v="3531" actId="208"/>
          <ac:spMkLst>
            <pc:docMk/>
            <pc:sldMk cId="1326934379" sldId="268"/>
            <ac:spMk id="13" creationId="{0578C2C4-D473-4B68-840F-66A5389C7E69}"/>
          </ac:spMkLst>
        </pc:spChg>
        <pc:graphicFrameChg chg="mod">
          <ac:chgData name="Yvonne van der Meulen" userId="5f6fece0-aa25-454e-9b4e-378a81544726" providerId="ADAL" clId="{6C24ED54-1D79-4746-9BA1-ECFE56357BF8}" dt="2020-04-15T18:06:24.651" v="3530" actId="207"/>
          <ac:graphicFrameMkLst>
            <pc:docMk/>
            <pc:sldMk cId="1326934379" sldId="268"/>
            <ac:graphicFrameMk id="4" creationId="{170DDEF7-3613-4843-9EAD-897841A54F9D}"/>
          </ac:graphicFrameMkLst>
        </pc:graphicFrameChg>
        <pc:picChg chg="mod">
          <ac:chgData name="Yvonne van der Meulen" userId="5f6fece0-aa25-454e-9b4e-378a81544726" providerId="ADAL" clId="{6C24ED54-1D79-4746-9BA1-ECFE56357BF8}" dt="2020-04-15T18:03:41.112" v="3499" actId="1076"/>
          <ac:picMkLst>
            <pc:docMk/>
            <pc:sldMk cId="1326934379" sldId="268"/>
            <ac:picMk id="8194" creationId="{6DE08A32-5DD0-4B03-8670-33E99205D7A2}"/>
          </ac:picMkLst>
        </pc:picChg>
      </pc:sldChg>
      <pc:sldChg chg="addSp delSp modSp del">
        <pc:chgData name="Yvonne van der Meulen" userId="5f6fece0-aa25-454e-9b4e-378a81544726" providerId="ADAL" clId="{6C24ED54-1D79-4746-9BA1-ECFE56357BF8}" dt="2020-04-15T17:36:53.612" v="2395" actId="2696"/>
        <pc:sldMkLst>
          <pc:docMk/>
          <pc:sldMk cId="3381257540" sldId="269"/>
        </pc:sldMkLst>
        <pc:spChg chg="del mod">
          <ac:chgData name="Yvonne van der Meulen" userId="5f6fece0-aa25-454e-9b4e-378a81544726" providerId="ADAL" clId="{6C24ED54-1D79-4746-9BA1-ECFE56357BF8}" dt="2020-04-15T17:25:51.326" v="2292" actId="478"/>
          <ac:spMkLst>
            <pc:docMk/>
            <pc:sldMk cId="3381257540" sldId="269"/>
            <ac:spMk id="9421" creationId="{00000000-0000-0000-0000-000000000000}"/>
          </ac:spMkLst>
        </pc:spChg>
        <pc:spChg chg="del">
          <ac:chgData name="Yvonne van der Meulen" userId="5f6fece0-aa25-454e-9b4e-378a81544726" providerId="ADAL" clId="{6C24ED54-1D79-4746-9BA1-ECFE56357BF8}" dt="2020-04-15T17:25:54.951" v="2293" actId="478"/>
          <ac:spMkLst>
            <pc:docMk/>
            <pc:sldMk cId="3381257540" sldId="269"/>
            <ac:spMk id="9422" creationId="{00000000-0000-0000-0000-000000000000}"/>
          </ac:spMkLst>
        </pc:spChg>
        <pc:spChg chg="add del mod">
          <ac:chgData name="Yvonne van der Meulen" userId="5f6fece0-aa25-454e-9b4e-378a81544726" providerId="ADAL" clId="{6C24ED54-1D79-4746-9BA1-ECFE56357BF8}" dt="2020-04-15T17:36:29.143" v="2391" actId="207"/>
          <ac:spMkLst>
            <pc:docMk/>
            <pc:sldMk cId="3381257540" sldId="269"/>
            <ac:spMk id="9423" creationId="{00000000-0000-0000-0000-000000000000}"/>
          </ac:spMkLst>
        </pc:spChg>
        <pc:spChg chg="del mod">
          <ac:chgData name="Yvonne van der Meulen" userId="5f6fece0-aa25-454e-9b4e-378a81544726" providerId="ADAL" clId="{6C24ED54-1D79-4746-9BA1-ECFE56357BF8}" dt="2020-04-15T17:26:12.927" v="2295" actId="478"/>
          <ac:spMkLst>
            <pc:docMk/>
            <pc:sldMk cId="3381257540" sldId="269"/>
            <ac:spMk id="9427" creationId="{00000000-0000-0000-0000-000000000000}"/>
          </ac:spMkLst>
        </pc:spChg>
        <pc:spChg chg="mod">
          <ac:chgData name="Yvonne van der Meulen" userId="5f6fece0-aa25-454e-9b4e-378a81544726" providerId="ADAL" clId="{6C24ED54-1D79-4746-9BA1-ECFE56357BF8}" dt="2020-04-15T17:36:35.071" v="2392" actId="207"/>
          <ac:spMkLst>
            <pc:docMk/>
            <pc:sldMk cId="3381257540" sldId="269"/>
            <ac:spMk id="9429" creationId="{00000000-0000-0000-0000-000000000000}"/>
          </ac:spMkLst>
        </pc:spChg>
        <pc:spChg chg="del mod">
          <ac:chgData name="Yvonne van der Meulen" userId="5f6fece0-aa25-454e-9b4e-378a81544726" providerId="ADAL" clId="{6C24ED54-1D79-4746-9BA1-ECFE56357BF8}" dt="2020-04-15T17:33:37.750" v="2315" actId="478"/>
          <ac:spMkLst>
            <pc:docMk/>
            <pc:sldMk cId="3381257540" sldId="269"/>
            <ac:spMk id="9431" creationId="{00000000-0000-0000-0000-000000000000}"/>
          </ac:spMkLst>
        </pc:spChg>
        <pc:spChg chg="mod">
          <ac:chgData name="Yvonne van der Meulen" userId="5f6fece0-aa25-454e-9b4e-378a81544726" providerId="ADAL" clId="{6C24ED54-1D79-4746-9BA1-ECFE56357BF8}" dt="2020-04-15T17:36:38.728" v="2393" actId="207"/>
          <ac:spMkLst>
            <pc:docMk/>
            <pc:sldMk cId="3381257540" sldId="269"/>
            <ac:spMk id="9433" creationId="{00000000-0000-0000-0000-000000000000}"/>
          </ac:spMkLst>
        </pc:spChg>
        <pc:spChg chg="del">
          <ac:chgData name="Yvonne van der Meulen" userId="5f6fece0-aa25-454e-9b4e-378a81544726" providerId="ADAL" clId="{6C24ED54-1D79-4746-9BA1-ECFE56357BF8}" dt="2020-04-15T17:33:29.191" v="2313" actId="478"/>
          <ac:spMkLst>
            <pc:docMk/>
            <pc:sldMk cId="3381257540" sldId="269"/>
            <ac:spMk id="9435" creationId="{00000000-0000-0000-0000-000000000000}"/>
          </ac:spMkLst>
        </pc:spChg>
        <pc:spChg chg="del">
          <ac:chgData name="Yvonne van der Meulen" userId="5f6fece0-aa25-454e-9b4e-378a81544726" providerId="ADAL" clId="{6C24ED54-1D79-4746-9BA1-ECFE56357BF8}" dt="2020-04-15T17:33:59.782" v="2331" actId="478"/>
          <ac:spMkLst>
            <pc:docMk/>
            <pc:sldMk cId="3381257540" sldId="269"/>
            <ac:spMk id="9437" creationId="{00000000-0000-0000-0000-000000000000}"/>
          </ac:spMkLst>
        </pc:spChg>
        <pc:spChg chg="del">
          <ac:chgData name="Yvonne van der Meulen" userId="5f6fece0-aa25-454e-9b4e-378a81544726" providerId="ADAL" clId="{6C24ED54-1D79-4746-9BA1-ECFE56357BF8}" dt="2020-04-15T17:34:08.283" v="2334" actId="478"/>
          <ac:spMkLst>
            <pc:docMk/>
            <pc:sldMk cId="3381257540" sldId="269"/>
            <ac:spMk id="9439" creationId="{00000000-0000-0000-0000-000000000000}"/>
          </ac:spMkLst>
        </pc:spChg>
        <pc:spChg chg="del">
          <ac:chgData name="Yvonne van der Meulen" userId="5f6fece0-aa25-454e-9b4e-378a81544726" providerId="ADAL" clId="{6C24ED54-1D79-4746-9BA1-ECFE56357BF8}" dt="2020-04-15T17:34:21.065" v="2337" actId="478"/>
          <ac:spMkLst>
            <pc:docMk/>
            <pc:sldMk cId="3381257540" sldId="269"/>
            <ac:spMk id="9441" creationId="{00000000-0000-0000-0000-000000000000}"/>
          </ac:spMkLst>
        </pc:spChg>
        <pc:spChg chg="mod">
          <ac:chgData name="Yvonne van der Meulen" userId="5f6fece0-aa25-454e-9b4e-378a81544726" providerId="ADAL" clId="{6C24ED54-1D79-4746-9BA1-ECFE56357BF8}" dt="2020-04-15T17:36:46.185" v="2394" actId="207"/>
          <ac:spMkLst>
            <pc:docMk/>
            <pc:sldMk cId="3381257540" sldId="269"/>
            <ac:spMk id="9443" creationId="{00000000-0000-0000-0000-000000000000}"/>
          </ac:spMkLst>
        </pc:spChg>
        <pc:cxnChg chg="del">
          <ac:chgData name="Yvonne van der Meulen" userId="5f6fece0-aa25-454e-9b4e-378a81544726" providerId="ADAL" clId="{6C24ED54-1D79-4746-9BA1-ECFE56357BF8}" dt="2020-04-15T17:26:17.865" v="2296" actId="478"/>
          <ac:cxnSpMkLst>
            <pc:docMk/>
            <pc:sldMk cId="3381257540" sldId="269"/>
            <ac:cxnSpMk id="9428" creationId="{00000000-0000-0000-0000-000000000000}"/>
          </ac:cxnSpMkLst>
        </pc:cxnChg>
        <pc:cxnChg chg="del">
          <ac:chgData name="Yvonne van der Meulen" userId="5f6fece0-aa25-454e-9b4e-378a81544726" providerId="ADAL" clId="{6C24ED54-1D79-4746-9BA1-ECFE56357BF8}" dt="2020-04-15T17:33:22.486" v="2311" actId="478"/>
          <ac:cxnSpMkLst>
            <pc:docMk/>
            <pc:sldMk cId="3381257540" sldId="269"/>
            <ac:cxnSpMk id="9432" creationId="{00000000-0000-0000-0000-000000000000}"/>
          </ac:cxnSpMkLst>
        </pc:cxnChg>
        <pc:cxnChg chg="del">
          <ac:chgData name="Yvonne van der Meulen" userId="5f6fece0-aa25-454e-9b4e-378a81544726" providerId="ADAL" clId="{6C24ED54-1D79-4746-9BA1-ECFE56357BF8}" dt="2020-04-15T17:33:25.081" v="2312" actId="478"/>
          <ac:cxnSpMkLst>
            <pc:docMk/>
            <pc:sldMk cId="3381257540" sldId="269"/>
            <ac:cxnSpMk id="9434" creationId="{00000000-0000-0000-0000-000000000000}"/>
          </ac:cxnSpMkLst>
        </pc:cxnChg>
        <pc:cxnChg chg="del">
          <ac:chgData name="Yvonne van der Meulen" userId="5f6fece0-aa25-454e-9b4e-378a81544726" providerId="ADAL" clId="{6C24ED54-1D79-4746-9BA1-ECFE56357BF8}" dt="2020-04-15T17:34:02.205" v="2332" actId="478"/>
          <ac:cxnSpMkLst>
            <pc:docMk/>
            <pc:sldMk cId="3381257540" sldId="269"/>
            <ac:cxnSpMk id="9436" creationId="{00000000-0000-0000-0000-000000000000}"/>
          </ac:cxnSpMkLst>
        </pc:cxnChg>
        <pc:cxnChg chg="del">
          <ac:chgData name="Yvonne van der Meulen" userId="5f6fece0-aa25-454e-9b4e-378a81544726" providerId="ADAL" clId="{6C24ED54-1D79-4746-9BA1-ECFE56357BF8}" dt="2020-04-15T17:34:04.861" v="2333" actId="478"/>
          <ac:cxnSpMkLst>
            <pc:docMk/>
            <pc:sldMk cId="3381257540" sldId="269"/>
            <ac:cxnSpMk id="9438" creationId="{00000000-0000-0000-0000-000000000000}"/>
          </ac:cxnSpMkLst>
        </pc:cxnChg>
        <pc:cxnChg chg="mod">
          <ac:chgData name="Yvonne van der Meulen" userId="5f6fece0-aa25-454e-9b4e-378a81544726" providerId="ADAL" clId="{6C24ED54-1D79-4746-9BA1-ECFE56357BF8}" dt="2020-04-15T17:35:30.393" v="2385" actId="1076"/>
          <ac:cxnSpMkLst>
            <pc:docMk/>
            <pc:sldMk cId="3381257540" sldId="269"/>
            <ac:cxnSpMk id="9440" creationId="{00000000-0000-0000-0000-000000000000}"/>
          </ac:cxnSpMkLst>
        </pc:cxnChg>
        <pc:cxnChg chg="del">
          <ac:chgData name="Yvonne van der Meulen" userId="5f6fece0-aa25-454e-9b4e-378a81544726" providerId="ADAL" clId="{6C24ED54-1D79-4746-9BA1-ECFE56357BF8}" dt="2020-04-15T17:34:22.815" v="2338" actId="478"/>
          <ac:cxnSpMkLst>
            <pc:docMk/>
            <pc:sldMk cId="3381257540" sldId="269"/>
            <ac:cxnSpMk id="9442" creationId="{00000000-0000-0000-0000-000000000000}"/>
          </ac:cxnSpMkLst>
        </pc:cxnChg>
      </pc:sldChg>
      <pc:sldChg chg="addSp modSp add mod ord setBg setClrOvrMap">
        <pc:chgData name="Yvonne van der Meulen" userId="5f6fece0-aa25-454e-9b4e-378a81544726" providerId="ADAL" clId="{6C24ED54-1D79-4746-9BA1-ECFE56357BF8}" dt="2020-05-06T18:32:49.220" v="4540" actId="27636"/>
        <pc:sldMkLst>
          <pc:docMk/>
          <pc:sldMk cId="3441878959" sldId="269"/>
        </pc:sldMkLst>
        <pc:spChg chg="mod">
          <ac:chgData name="Yvonne van der Meulen" userId="5f6fece0-aa25-454e-9b4e-378a81544726" providerId="ADAL" clId="{6C24ED54-1D79-4746-9BA1-ECFE56357BF8}" dt="2020-05-06T18:32:28.420" v="4535" actId="26606"/>
          <ac:spMkLst>
            <pc:docMk/>
            <pc:sldMk cId="3441878959" sldId="269"/>
            <ac:spMk id="2" creationId="{ABB86879-96D7-442F-BBC0-31C9D7A7EF42}"/>
          </ac:spMkLst>
        </pc:spChg>
        <pc:spChg chg="mod">
          <ac:chgData name="Yvonne van der Meulen" userId="5f6fece0-aa25-454e-9b4e-378a81544726" providerId="ADAL" clId="{6C24ED54-1D79-4746-9BA1-ECFE56357BF8}" dt="2020-05-06T18:32:49.220" v="4540" actId="27636"/>
          <ac:spMkLst>
            <pc:docMk/>
            <pc:sldMk cId="3441878959" sldId="269"/>
            <ac:spMk id="3" creationId="{48DCB94E-1F81-4D50-AC7B-369626AB10FB}"/>
          </ac:spMkLst>
        </pc:spChg>
        <pc:spChg chg="add">
          <ac:chgData name="Yvonne van der Meulen" userId="5f6fece0-aa25-454e-9b4e-378a81544726" providerId="ADAL" clId="{6C24ED54-1D79-4746-9BA1-ECFE56357BF8}" dt="2020-05-06T18:32:28.420" v="4535" actId="26606"/>
          <ac:spMkLst>
            <pc:docMk/>
            <pc:sldMk cId="3441878959" sldId="269"/>
            <ac:spMk id="71" creationId="{B32DC26D-8B9B-4CC1-B3CC-D3EA0FB162CD}"/>
          </ac:spMkLst>
        </pc:spChg>
        <pc:picChg chg="add mod ord">
          <ac:chgData name="Yvonne van der Meulen" userId="5f6fece0-aa25-454e-9b4e-378a81544726" providerId="ADAL" clId="{6C24ED54-1D79-4746-9BA1-ECFE56357BF8}" dt="2020-05-06T18:32:43.733" v="4537"/>
          <ac:picMkLst>
            <pc:docMk/>
            <pc:sldMk cId="3441878959" sldId="269"/>
            <ac:picMk id="1026" creationId="{6F60E9EE-6F43-4798-82F9-A50C565336EF}"/>
          </ac:picMkLst>
        </pc:picChg>
        <pc:cxnChg chg="add">
          <ac:chgData name="Yvonne van der Meulen" userId="5f6fece0-aa25-454e-9b4e-378a81544726" providerId="ADAL" clId="{6C24ED54-1D79-4746-9BA1-ECFE56357BF8}" dt="2020-05-06T18:32:28.420" v="4535" actId="26606"/>
          <ac:cxnSpMkLst>
            <pc:docMk/>
            <pc:sldMk cId="3441878959" sldId="269"/>
            <ac:cxnSpMk id="73" creationId="{FBB7ADC3-53A0-44F2-914A-78CADAF33411}"/>
          </ac:cxnSpMkLst>
        </pc:cxnChg>
      </pc:sldChg>
      <pc:sldChg chg="modSp add del">
        <pc:chgData name="Yvonne van der Meulen" userId="5f6fece0-aa25-454e-9b4e-378a81544726" providerId="ADAL" clId="{6C24ED54-1D79-4746-9BA1-ECFE56357BF8}" dt="2020-05-06T18:34:13.917" v="4607" actId="2696"/>
        <pc:sldMkLst>
          <pc:docMk/>
          <pc:sldMk cId="2359694588" sldId="270"/>
        </pc:sldMkLst>
        <pc:spChg chg="mod">
          <ac:chgData name="Yvonne van der Meulen" userId="5f6fece0-aa25-454e-9b4e-378a81544726" providerId="ADAL" clId="{6C24ED54-1D79-4746-9BA1-ECFE56357BF8}" dt="2020-04-20T11:32:42.592" v="4102" actId="20577"/>
          <ac:spMkLst>
            <pc:docMk/>
            <pc:sldMk cId="2359694588" sldId="270"/>
            <ac:spMk id="3" creationId="{2CFEA7FD-6137-4832-8F7B-A2AE7D5A0574}"/>
          </ac:spMkLst>
        </pc:spChg>
      </pc:sldChg>
      <pc:sldChg chg="addSp modSp add mod ord setBg">
        <pc:chgData name="Yvonne van der Meulen" userId="5f6fece0-aa25-454e-9b4e-378a81544726" providerId="ADAL" clId="{6C24ED54-1D79-4746-9BA1-ECFE56357BF8}" dt="2020-05-07T08:42:37.700" v="5592"/>
        <pc:sldMkLst>
          <pc:docMk/>
          <pc:sldMk cId="3210269314" sldId="271"/>
        </pc:sldMkLst>
        <pc:spChg chg="mod">
          <ac:chgData name="Yvonne van der Meulen" userId="5f6fece0-aa25-454e-9b4e-378a81544726" providerId="ADAL" clId="{6C24ED54-1D79-4746-9BA1-ECFE56357BF8}" dt="2020-05-06T18:35:27.231" v="4610" actId="26606"/>
          <ac:spMkLst>
            <pc:docMk/>
            <pc:sldMk cId="3210269314" sldId="271"/>
            <ac:spMk id="2" creationId="{523AC59B-E7EA-416D-A426-4560E2582C8D}"/>
          </ac:spMkLst>
        </pc:spChg>
        <pc:spChg chg="mod">
          <ac:chgData name="Yvonne van der Meulen" userId="5f6fece0-aa25-454e-9b4e-378a81544726" providerId="ADAL" clId="{6C24ED54-1D79-4746-9BA1-ECFE56357BF8}" dt="2020-05-06T18:37:04.098" v="4773" actId="20577"/>
          <ac:spMkLst>
            <pc:docMk/>
            <pc:sldMk cId="3210269314" sldId="271"/>
            <ac:spMk id="3" creationId="{292985F6-4F4D-408B-AE88-DE1DE61EE2B6}"/>
          </ac:spMkLst>
        </pc:spChg>
        <pc:picChg chg="add mod">
          <ac:chgData name="Yvonne van der Meulen" userId="5f6fece0-aa25-454e-9b4e-378a81544726" providerId="ADAL" clId="{6C24ED54-1D79-4746-9BA1-ECFE56357BF8}" dt="2020-05-06T18:35:41.918" v="4613" actId="18131"/>
          <ac:picMkLst>
            <pc:docMk/>
            <pc:sldMk cId="3210269314" sldId="271"/>
            <ac:picMk id="2050" creationId="{A2049CF3-D2D2-4523-B050-49DA60DDCFF8}"/>
          </ac:picMkLst>
        </pc:picChg>
      </pc:sldChg>
      <pc:sldChg chg="addSp modSp add mod setBg">
        <pc:chgData name="Yvonne van der Meulen" userId="5f6fece0-aa25-454e-9b4e-378a81544726" providerId="ADAL" clId="{6C24ED54-1D79-4746-9BA1-ECFE56357BF8}" dt="2020-05-07T08:42:09.079" v="5590" actId="20577"/>
        <pc:sldMkLst>
          <pc:docMk/>
          <pc:sldMk cId="2481178974" sldId="272"/>
        </pc:sldMkLst>
        <pc:spChg chg="mod">
          <ac:chgData name="Yvonne van der Meulen" userId="5f6fece0-aa25-454e-9b4e-378a81544726" providerId="ADAL" clId="{6C24ED54-1D79-4746-9BA1-ECFE56357BF8}" dt="2020-05-06T18:40:58.175" v="5016" actId="26606"/>
          <ac:spMkLst>
            <pc:docMk/>
            <pc:sldMk cId="2481178974" sldId="272"/>
            <ac:spMk id="2" creationId="{74AB8E2F-2FB0-4722-8929-8FC968BF60ED}"/>
          </ac:spMkLst>
        </pc:spChg>
        <pc:spChg chg="mod ord">
          <ac:chgData name="Yvonne van der Meulen" userId="5f6fece0-aa25-454e-9b4e-378a81544726" providerId="ADAL" clId="{6C24ED54-1D79-4746-9BA1-ECFE56357BF8}" dt="2020-05-07T08:42:09.079" v="5590" actId="20577"/>
          <ac:spMkLst>
            <pc:docMk/>
            <pc:sldMk cId="2481178974" sldId="272"/>
            <ac:spMk id="3" creationId="{4FC83D07-DE7E-44A5-9B6B-6ECD3D5F2CDD}"/>
          </ac:spMkLst>
        </pc:spChg>
        <pc:spChg chg="add">
          <ac:chgData name="Yvonne van der Meulen" userId="5f6fece0-aa25-454e-9b4e-378a81544726" providerId="ADAL" clId="{6C24ED54-1D79-4746-9BA1-ECFE56357BF8}" dt="2020-05-06T18:40:58.175" v="5016" actId="26606"/>
          <ac:spMkLst>
            <pc:docMk/>
            <pc:sldMk cId="2481178974" sldId="272"/>
            <ac:spMk id="71" creationId="{4038CB10-1F5C-4D54-9DF7-12586DE5B007}"/>
          </ac:spMkLst>
        </pc:spChg>
        <pc:spChg chg="add">
          <ac:chgData name="Yvonne van der Meulen" userId="5f6fece0-aa25-454e-9b4e-378a81544726" providerId="ADAL" clId="{6C24ED54-1D79-4746-9BA1-ECFE56357BF8}" dt="2020-05-06T18:40:58.175" v="5016" actId="26606"/>
          <ac:spMkLst>
            <pc:docMk/>
            <pc:sldMk cId="2481178974" sldId="272"/>
            <ac:spMk id="73" creationId="{73ED6512-6858-4552-B699-9A97FE9A4EA2}"/>
          </ac:spMkLst>
        </pc:spChg>
        <pc:picChg chg="add mod">
          <ac:chgData name="Yvonne van der Meulen" userId="5f6fece0-aa25-454e-9b4e-378a81544726" providerId="ADAL" clId="{6C24ED54-1D79-4746-9BA1-ECFE56357BF8}" dt="2020-05-06T18:40:58.175" v="5016" actId="26606"/>
          <ac:picMkLst>
            <pc:docMk/>
            <pc:sldMk cId="2481178974" sldId="272"/>
            <ac:picMk id="3074" creationId="{AE22DEDF-58BE-4378-88A9-BAF22CCCF38E}"/>
          </ac:picMkLst>
        </pc:picChg>
      </pc:sldChg>
      <pc:sldChg chg="add del">
        <pc:chgData name="Yvonne van der Meulen" userId="5f6fece0-aa25-454e-9b4e-378a81544726" providerId="ADAL" clId="{6C24ED54-1D79-4746-9BA1-ECFE56357BF8}" dt="2020-05-06T18:34:15.860" v="4608" actId="2696"/>
        <pc:sldMkLst>
          <pc:docMk/>
          <pc:sldMk cId="4153974702" sldId="272"/>
        </pc:sldMkLst>
      </pc:sldChg>
      <pc:sldChg chg="addSp delSp modSp add mod setBg setClrOvrMap">
        <pc:chgData name="Yvonne van der Meulen" userId="5f6fece0-aa25-454e-9b4e-378a81544726" providerId="ADAL" clId="{6C24ED54-1D79-4746-9BA1-ECFE56357BF8}" dt="2020-05-07T06:47:36.072" v="5276" actId="20577"/>
        <pc:sldMkLst>
          <pc:docMk/>
          <pc:sldMk cId="1635789332" sldId="273"/>
        </pc:sldMkLst>
        <pc:spChg chg="mod">
          <ac:chgData name="Yvonne van der Meulen" userId="5f6fece0-aa25-454e-9b4e-378a81544726" providerId="ADAL" clId="{6C24ED54-1D79-4746-9BA1-ECFE56357BF8}" dt="2020-05-07T06:45:31.187" v="5231" actId="26606"/>
          <ac:spMkLst>
            <pc:docMk/>
            <pc:sldMk cId="1635789332" sldId="273"/>
            <ac:spMk id="2" creationId="{CD21B1CB-4F51-48C3-A058-5D7005542120}"/>
          </ac:spMkLst>
        </pc:spChg>
        <pc:spChg chg="mod">
          <ac:chgData name="Yvonne van der Meulen" userId="5f6fece0-aa25-454e-9b4e-378a81544726" providerId="ADAL" clId="{6C24ED54-1D79-4746-9BA1-ECFE56357BF8}" dt="2020-05-07T06:47:36.072" v="5276" actId="20577"/>
          <ac:spMkLst>
            <pc:docMk/>
            <pc:sldMk cId="1635789332" sldId="273"/>
            <ac:spMk id="3" creationId="{8D0D887A-F9E3-44AB-B80C-851D83799C03}"/>
          </ac:spMkLst>
        </pc:spChg>
        <pc:spChg chg="add del">
          <ac:chgData name="Yvonne van der Meulen" userId="5f6fece0-aa25-454e-9b4e-378a81544726" providerId="ADAL" clId="{6C24ED54-1D79-4746-9BA1-ECFE56357BF8}" dt="2020-05-07T06:46:19.611" v="5234" actId="26606"/>
          <ac:spMkLst>
            <pc:docMk/>
            <pc:sldMk cId="1635789332" sldId="273"/>
            <ac:spMk id="9" creationId="{B32DC26D-8B9B-4CC1-B3CC-D3EA0FB162CD}"/>
          </ac:spMkLst>
        </pc:spChg>
        <pc:spChg chg="add">
          <ac:chgData name="Yvonne van der Meulen" userId="5f6fece0-aa25-454e-9b4e-378a81544726" providerId="ADAL" clId="{6C24ED54-1D79-4746-9BA1-ECFE56357BF8}" dt="2020-05-07T06:46:19.611" v="5234" actId="26606"/>
          <ac:spMkLst>
            <pc:docMk/>
            <pc:sldMk cId="1635789332" sldId="273"/>
            <ac:spMk id="71" creationId="{B32DC26D-8B9B-4CC1-B3CC-D3EA0FB162CD}"/>
          </ac:spMkLst>
        </pc:spChg>
        <pc:picChg chg="add del">
          <ac:chgData name="Yvonne van der Meulen" userId="5f6fece0-aa25-454e-9b4e-378a81544726" providerId="ADAL" clId="{6C24ED54-1D79-4746-9BA1-ECFE56357BF8}" dt="2020-05-07T06:46:14.783" v="5232" actId="478"/>
          <ac:picMkLst>
            <pc:docMk/>
            <pc:sldMk cId="1635789332" sldId="273"/>
            <ac:picMk id="5" creationId="{D5DD11BE-DC71-4C5F-9A00-AB46DE4EFD4E}"/>
          </ac:picMkLst>
        </pc:picChg>
        <pc:picChg chg="add mod ord">
          <ac:chgData name="Yvonne van der Meulen" userId="5f6fece0-aa25-454e-9b4e-378a81544726" providerId="ADAL" clId="{6C24ED54-1D79-4746-9BA1-ECFE56357BF8}" dt="2020-05-07T06:46:27.399" v="5235"/>
          <ac:picMkLst>
            <pc:docMk/>
            <pc:sldMk cId="1635789332" sldId="273"/>
            <ac:picMk id="1026" creationId="{DAF70D2B-6C08-4D83-9818-A449B2041780}"/>
          </ac:picMkLst>
        </pc:picChg>
        <pc:cxnChg chg="add del">
          <ac:chgData name="Yvonne van der Meulen" userId="5f6fece0-aa25-454e-9b4e-378a81544726" providerId="ADAL" clId="{6C24ED54-1D79-4746-9BA1-ECFE56357BF8}" dt="2020-05-07T06:46:19.611" v="5234" actId="26606"/>
          <ac:cxnSpMkLst>
            <pc:docMk/>
            <pc:sldMk cId="1635789332" sldId="273"/>
            <ac:cxnSpMk id="11" creationId="{FBB7ADC3-53A0-44F2-914A-78CADAF33411}"/>
          </ac:cxnSpMkLst>
        </pc:cxnChg>
        <pc:cxnChg chg="add">
          <ac:chgData name="Yvonne van der Meulen" userId="5f6fece0-aa25-454e-9b4e-378a81544726" providerId="ADAL" clId="{6C24ED54-1D79-4746-9BA1-ECFE56357BF8}" dt="2020-05-07T06:46:19.611" v="5234" actId="26606"/>
          <ac:cxnSpMkLst>
            <pc:docMk/>
            <pc:sldMk cId="1635789332" sldId="273"/>
            <ac:cxnSpMk id="73" creationId="{FBB7ADC3-53A0-44F2-914A-78CADAF33411}"/>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24D0C-CCC4-4B8F-8225-F318FC9A91CF}"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nl-NL"/>
        </a:p>
      </dgm:t>
    </dgm:pt>
    <dgm:pt modelId="{02027FD1-B3DF-453E-9A6E-B5B72424CF19}">
      <dgm:prSet phldrT="[Tekst]"/>
      <dgm:spPr>
        <a:solidFill>
          <a:srgbClr val="009999"/>
        </a:solidFill>
        <a:ln>
          <a:noFill/>
        </a:ln>
      </dgm:spPr>
      <dgm:t>
        <a:bodyPr/>
        <a:lstStyle/>
        <a:p>
          <a:r>
            <a:rPr lang="nl-NL" dirty="0"/>
            <a:t>Baby</a:t>
          </a:r>
        </a:p>
      </dgm:t>
    </dgm:pt>
    <dgm:pt modelId="{E96963B2-D6D3-45F3-808D-30BDB1C2C5DF}" type="parTrans" cxnId="{51BF66E4-01C3-4325-97BE-C21463E9F96E}">
      <dgm:prSet/>
      <dgm:spPr/>
      <dgm:t>
        <a:bodyPr/>
        <a:lstStyle/>
        <a:p>
          <a:endParaRPr lang="nl-NL"/>
        </a:p>
      </dgm:t>
    </dgm:pt>
    <dgm:pt modelId="{DEC0D315-60D0-460F-AADF-B9142FE8A2C3}" type="sibTrans" cxnId="{51BF66E4-01C3-4325-97BE-C21463E9F96E}">
      <dgm:prSet/>
      <dgm:spPr/>
      <dgm:t>
        <a:bodyPr/>
        <a:lstStyle/>
        <a:p>
          <a:endParaRPr lang="nl-NL"/>
        </a:p>
      </dgm:t>
    </dgm:pt>
    <dgm:pt modelId="{69BA8E3C-95EC-43B6-8F33-285C7680C4C5}">
      <dgm:prSet phldrT="[Tekst]"/>
      <dgm:spPr>
        <a:solidFill>
          <a:srgbClr val="33CCCC"/>
        </a:solidFill>
        <a:ln>
          <a:noFill/>
        </a:ln>
      </dgm:spPr>
      <dgm:t>
        <a:bodyPr/>
        <a:lstStyle/>
        <a:p>
          <a:r>
            <a:rPr lang="nl-NL" dirty="0"/>
            <a:t>Schoolkind</a:t>
          </a:r>
        </a:p>
      </dgm:t>
    </dgm:pt>
    <dgm:pt modelId="{A63B5B34-3279-4DFF-BCB5-0BC5BC138983}" type="parTrans" cxnId="{9FE06491-496A-4A58-BF5A-412DF4A14B4C}">
      <dgm:prSet/>
      <dgm:spPr/>
      <dgm:t>
        <a:bodyPr/>
        <a:lstStyle/>
        <a:p>
          <a:endParaRPr lang="nl-NL"/>
        </a:p>
      </dgm:t>
    </dgm:pt>
    <dgm:pt modelId="{21C4B0A6-CEEE-4D03-8FD9-7DFB9A390007}" type="sibTrans" cxnId="{9FE06491-496A-4A58-BF5A-412DF4A14B4C}">
      <dgm:prSet/>
      <dgm:spPr/>
      <dgm:t>
        <a:bodyPr/>
        <a:lstStyle/>
        <a:p>
          <a:endParaRPr lang="nl-NL"/>
        </a:p>
      </dgm:t>
    </dgm:pt>
    <dgm:pt modelId="{E5BB893A-9903-45E1-9863-88FE539F3946}">
      <dgm:prSet phldrT="[Tekst]"/>
      <dgm:spPr>
        <a:solidFill>
          <a:srgbClr val="00CCFF"/>
        </a:solidFill>
        <a:ln>
          <a:noFill/>
        </a:ln>
      </dgm:spPr>
      <dgm:t>
        <a:bodyPr/>
        <a:lstStyle/>
        <a:p>
          <a:r>
            <a:rPr lang="nl-NL" dirty="0"/>
            <a:t>Oudere schoolkind</a:t>
          </a:r>
        </a:p>
      </dgm:t>
    </dgm:pt>
    <dgm:pt modelId="{A9CA04C1-1260-4ED9-8959-3E5E226735F9}" type="parTrans" cxnId="{59E983A3-C815-40BF-A5C5-8D395974AD69}">
      <dgm:prSet/>
      <dgm:spPr/>
      <dgm:t>
        <a:bodyPr/>
        <a:lstStyle/>
        <a:p>
          <a:endParaRPr lang="nl-NL"/>
        </a:p>
      </dgm:t>
    </dgm:pt>
    <dgm:pt modelId="{68B40307-B158-49E5-AC64-282EDB8CABCD}" type="sibTrans" cxnId="{59E983A3-C815-40BF-A5C5-8D395974AD69}">
      <dgm:prSet/>
      <dgm:spPr/>
      <dgm:t>
        <a:bodyPr/>
        <a:lstStyle/>
        <a:p>
          <a:endParaRPr lang="nl-NL"/>
        </a:p>
      </dgm:t>
    </dgm:pt>
    <dgm:pt modelId="{A790E976-1845-4A96-8095-18B482E30A65}">
      <dgm:prSet/>
      <dgm:spPr>
        <a:solidFill>
          <a:srgbClr val="0099FF"/>
        </a:solidFill>
        <a:ln>
          <a:noFill/>
        </a:ln>
      </dgm:spPr>
      <dgm:t>
        <a:bodyPr/>
        <a:lstStyle/>
        <a:p>
          <a:r>
            <a:rPr lang="nl-NL" dirty="0"/>
            <a:t>Puberteit</a:t>
          </a:r>
        </a:p>
      </dgm:t>
    </dgm:pt>
    <dgm:pt modelId="{3A811A45-5941-4D17-9D1E-3D0AEBD89AB2}" type="parTrans" cxnId="{77EE0291-5E47-4F37-89A8-77B88A0EB6DB}">
      <dgm:prSet/>
      <dgm:spPr/>
      <dgm:t>
        <a:bodyPr/>
        <a:lstStyle/>
        <a:p>
          <a:endParaRPr lang="nl-NL"/>
        </a:p>
      </dgm:t>
    </dgm:pt>
    <dgm:pt modelId="{F75A1F0D-800D-4B6E-8ED7-BD2A2420FFD9}" type="sibTrans" cxnId="{77EE0291-5E47-4F37-89A8-77B88A0EB6DB}">
      <dgm:prSet/>
      <dgm:spPr/>
      <dgm:t>
        <a:bodyPr/>
        <a:lstStyle/>
        <a:p>
          <a:endParaRPr lang="nl-NL"/>
        </a:p>
      </dgm:t>
    </dgm:pt>
    <dgm:pt modelId="{265FC5CD-91D5-44EF-8553-4221E80EAEFE}">
      <dgm:prSet/>
      <dgm:spPr>
        <a:solidFill>
          <a:srgbClr val="0070C0"/>
        </a:solidFill>
        <a:ln>
          <a:noFill/>
        </a:ln>
      </dgm:spPr>
      <dgm:t>
        <a:bodyPr/>
        <a:lstStyle/>
        <a:p>
          <a:r>
            <a:rPr lang="nl-NL" dirty="0"/>
            <a:t>Adolescentie</a:t>
          </a:r>
        </a:p>
      </dgm:t>
    </dgm:pt>
    <dgm:pt modelId="{AEED2879-07C9-4B66-BE7E-62A0F6CA55F2}" type="parTrans" cxnId="{F4AB4358-FAA9-4B44-81F1-33B070774BCC}">
      <dgm:prSet/>
      <dgm:spPr/>
      <dgm:t>
        <a:bodyPr/>
        <a:lstStyle/>
        <a:p>
          <a:endParaRPr lang="nl-NL"/>
        </a:p>
      </dgm:t>
    </dgm:pt>
    <dgm:pt modelId="{60726361-D91E-4C0A-BF71-CE65AC1B2489}" type="sibTrans" cxnId="{F4AB4358-FAA9-4B44-81F1-33B070774BCC}">
      <dgm:prSet/>
      <dgm:spPr/>
      <dgm:t>
        <a:bodyPr/>
        <a:lstStyle/>
        <a:p>
          <a:endParaRPr lang="nl-NL"/>
        </a:p>
      </dgm:t>
    </dgm:pt>
    <dgm:pt modelId="{E5050D65-A9D0-4256-8D01-5CB06497CA5D}" type="pres">
      <dgm:prSet presAssocID="{D3B24D0C-CCC4-4B8F-8225-F318FC9A91CF}" presName="Name0" presStyleCnt="0">
        <dgm:presLayoutVars>
          <dgm:dir/>
          <dgm:animLvl val="lvl"/>
          <dgm:resizeHandles val="exact"/>
        </dgm:presLayoutVars>
      </dgm:prSet>
      <dgm:spPr/>
    </dgm:pt>
    <dgm:pt modelId="{8AA0F90A-9A5A-4A9F-90A9-CBEFC2703584}" type="pres">
      <dgm:prSet presAssocID="{02027FD1-B3DF-453E-9A6E-B5B72424CF19}" presName="parTxOnly" presStyleLbl="node1" presStyleIdx="0" presStyleCnt="5">
        <dgm:presLayoutVars>
          <dgm:chMax val="0"/>
          <dgm:chPref val="0"/>
          <dgm:bulletEnabled val="1"/>
        </dgm:presLayoutVars>
      </dgm:prSet>
      <dgm:spPr/>
    </dgm:pt>
    <dgm:pt modelId="{8ABB2207-8303-4560-AAA1-A5138DB32D61}" type="pres">
      <dgm:prSet presAssocID="{DEC0D315-60D0-460F-AADF-B9142FE8A2C3}" presName="parTxOnlySpace" presStyleCnt="0"/>
      <dgm:spPr/>
    </dgm:pt>
    <dgm:pt modelId="{5549D717-7F38-498D-B099-4A95A9C84D12}" type="pres">
      <dgm:prSet presAssocID="{69BA8E3C-95EC-43B6-8F33-285C7680C4C5}" presName="parTxOnly" presStyleLbl="node1" presStyleIdx="1" presStyleCnt="5">
        <dgm:presLayoutVars>
          <dgm:chMax val="0"/>
          <dgm:chPref val="0"/>
          <dgm:bulletEnabled val="1"/>
        </dgm:presLayoutVars>
      </dgm:prSet>
      <dgm:spPr/>
    </dgm:pt>
    <dgm:pt modelId="{A29B4ADB-F944-41F8-8E1B-EED9C6A838AA}" type="pres">
      <dgm:prSet presAssocID="{21C4B0A6-CEEE-4D03-8FD9-7DFB9A390007}" presName="parTxOnlySpace" presStyleCnt="0"/>
      <dgm:spPr/>
    </dgm:pt>
    <dgm:pt modelId="{3F624624-7BE3-4CEC-A548-7A1BBC2681B6}" type="pres">
      <dgm:prSet presAssocID="{E5BB893A-9903-45E1-9863-88FE539F3946}" presName="parTxOnly" presStyleLbl="node1" presStyleIdx="2" presStyleCnt="5">
        <dgm:presLayoutVars>
          <dgm:chMax val="0"/>
          <dgm:chPref val="0"/>
          <dgm:bulletEnabled val="1"/>
        </dgm:presLayoutVars>
      </dgm:prSet>
      <dgm:spPr/>
    </dgm:pt>
    <dgm:pt modelId="{D9ACEFBE-68B1-40A2-BC07-F29EEEB29898}" type="pres">
      <dgm:prSet presAssocID="{68B40307-B158-49E5-AC64-282EDB8CABCD}" presName="parTxOnlySpace" presStyleCnt="0"/>
      <dgm:spPr/>
    </dgm:pt>
    <dgm:pt modelId="{DDD5AA3E-C9A3-4630-87B6-C2BF0F3DD5B3}" type="pres">
      <dgm:prSet presAssocID="{A790E976-1845-4A96-8095-18B482E30A65}" presName="parTxOnly" presStyleLbl="node1" presStyleIdx="3" presStyleCnt="5">
        <dgm:presLayoutVars>
          <dgm:chMax val="0"/>
          <dgm:chPref val="0"/>
          <dgm:bulletEnabled val="1"/>
        </dgm:presLayoutVars>
      </dgm:prSet>
      <dgm:spPr/>
    </dgm:pt>
    <dgm:pt modelId="{F8E53AC9-27F2-4614-896B-AA0F7DA1C374}" type="pres">
      <dgm:prSet presAssocID="{F75A1F0D-800D-4B6E-8ED7-BD2A2420FFD9}" presName="parTxOnlySpace" presStyleCnt="0"/>
      <dgm:spPr/>
    </dgm:pt>
    <dgm:pt modelId="{1C12527B-1A20-4B07-BF02-4DE62BC155A8}" type="pres">
      <dgm:prSet presAssocID="{265FC5CD-91D5-44EF-8553-4221E80EAEFE}" presName="parTxOnly" presStyleLbl="node1" presStyleIdx="4" presStyleCnt="5">
        <dgm:presLayoutVars>
          <dgm:chMax val="0"/>
          <dgm:chPref val="0"/>
          <dgm:bulletEnabled val="1"/>
        </dgm:presLayoutVars>
      </dgm:prSet>
      <dgm:spPr/>
    </dgm:pt>
  </dgm:ptLst>
  <dgm:cxnLst>
    <dgm:cxn modelId="{7CAF7C10-E1BA-480E-BF7D-0D40BFAF84A1}" type="presOf" srcId="{E5BB893A-9903-45E1-9863-88FE539F3946}" destId="{3F624624-7BE3-4CEC-A548-7A1BBC2681B6}" srcOrd="0" destOrd="0" presId="urn:microsoft.com/office/officeart/2005/8/layout/chevron1"/>
    <dgm:cxn modelId="{B6CF3B17-92F2-4231-8D0B-A347EB623A56}" type="presOf" srcId="{A790E976-1845-4A96-8095-18B482E30A65}" destId="{DDD5AA3E-C9A3-4630-87B6-C2BF0F3DD5B3}" srcOrd="0" destOrd="0" presId="urn:microsoft.com/office/officeart/2005/8/layout/chevron1"/>
    <dgm:cxn modelId="{43B07851-9973-4C15-8D07-01B0532304C2}" type="presOf" srcId="{02027FD1-B3DF-453E-9A6E-B5B72424CF19}" destId="{8AA0F90A-9A5A-4A9F-90A9-CBEFC2703584}" srcOrd="0" destOrd="0" presId="urn:microsoft.com/office/officeart/2005/8/layout/chevron1"/>
    <dgm:cxn modelId="{F4AB4358-FAA9-4B44-81F1-33B070774BCC}" srcId="{D3B24D0C-CCC4-4B8F-8225-F318FC9A91CF}" destId="{265FC5CD-91D5-44EF-8553-4221E80EAEFE}" srcOrd="4" destOrd="0" parTransId="{AEED2879-07C9-4B66-BE7E-62A0F6CA55F2}" sibTransId="{60726361-D91E-4C0A-BF71-CE65AC1B2489}"/>
    <dgm:cxn modelId="{77EE0291-5E47-4F37-89A8-77B88A0EB6DB}" srcId="{D3B24D0C-CCC4-4B8F-8225-F318FC9A91CF}" destId="{A790E976-1845-4A96-8095-18B482E30A65}" srcOrd="3" destOrd="0" parTransId="{3A811A45-5941-4D17-9D1E-3D0AEBD89AB2}" sibTransId="{F75A1F0D-800D-4B6E-8ED7-BD2A2420FFD9}"/>
    <dgm:cxn modelId="{9FE06491-496A-4A58-BF5A-412DF4A14B4C}" srcId="{D3B24D0C-CCC4-4B8F-8225-F318FC9A91CF}" destId="{69BA8E3C-95EC-43B6-8F33-285C7680C4C5}" srcOrd="1" destOrd="0" parTransId="{A63B5B34-3279-4DFF-BCB5-0BC5BC138983}" sibTransId="{21C4B0A6-CEEE-4D03-8FD9-7DFB9A390007}"/>
    <dgm:cxn modelId="{786FEB95-CA31-4649-A475-BFB481A27C68}" type="presOf" srcId="{D3B24D0C-CCC4-4B8F-8225-F318FC9A91CF}" destId="{E5050D65-A9D0-4256-8D01-5CB06497CA5D}" srcOrd="0" destOrd="0" presId="urn:microsoft.com/office/officeart/2005/8/layout/chevron1"/>
    <dgm:cxn modelId="{956C3BA1-7A59-488C-92E6-1FC754702D45}" type="presOf" srcId="{69BA8E3C-95EC-43B6-8F33-285C7680C4C5}" destId="{5549D717-7F38-498D-B099-4A95A9C84D12}" srcOrd="0" destOrd="0" presId="urn:microsoft.com/office/officeart/2005/8/layout/chevron1"/>
    <dgm:cxn modelId="{59E983A3-C815-40BF-A5C5-8D395974AD69}" srcId="{D3B24D0C-CCC4-4B8F-8225-F318FC9A91CF}" destId="{E5BB893A-9903-45E1-9863-88FE539F3946}" srcOrd="2" destOrd="0" parTransId="{A9CA04C1-1260-4ED9-8959-3E5E226735F9}" sibTransId="{68B40307-B158-49E5-AC64-282EDB8CABCD}"/>
    <dgm:cxn modelId="{146CF0DB-A898-4A19-844C-86E82E1F1630}" type="presOf" srcId="{265FC5CD-91D5-44EF-8553-4221E80EAEFE}" destId="{1C12527B-1A20-4B07-BF02-4DE62BC155A8}" srcOrd="0" destOrd="0" presId="urn:microsoft.com/office/officeart/2005/8/layout/chevron1"/>
    <dgm:cxn modelId="{51BF66E4-01C3-4325-97BE-C21463E9F96E}" srcId="{D3B24D0C-CCC4-4B8F-8225-F318FC9A91CF}" destId="{02027FD1-B3DF-453E-9A6E-B5B72424CF19}" srcOrd="0" destOrd="0" parTransId="{E96963B2-D6D3-45F3-808D-30BDB1C2C5DF}" sibTransId="{DEC0D315-60D0-460F-AADF-B9142FE8A2C3}"/>
    <dgm:cxn modelId="{E892123B-81AA-4A7C-8D13-2CFAAA8991E7}" type="presParOf" srcId="{E5050D65-A9D0-4256-8D01-5CB06497CA5D}" destId="{8AA0F90A-9A5A-4A9F-90A9-CBEFC2703584}" srcOrd="0" destOrd="0" presId="urn:microsoft.com/office/officeart/2005/8/layout/chevron1"/>
    <dgm:cxn modelId="{BDE641B4-72AC-4D6A-9F1E-BF8B88922E57}" type="presParOf" srcId="{E5050D65-A9D0-4256-8D01-5CB06497CA5D}" destId="{8ABB2207-8303-4560-AAA1-A5138DB32D61}" srcOrd="1" destOrd="0" presId="urn:microsoft.com/office/officeart/2005/8/layout/chevron1"/>
    <dgm:cxn modelId="{32871002-C227-42FD-8DC9-3A4E7E59F780}" type="presParOf" srcId="{E5050D65-A9D0-4256-8D01-5CB06497CA5D}" destId="{5549D717-7F38-498D-B099-4A95A9C84D12}" srcOrd="2" destOrd="0" presId="urn:microsoft.com/office/officeart/2005/8/layout/chevron1"/>
    <dgm:cxn modelId="{E8C39442-01A3-47E2-99D4-EAC52C6E0AEF}" type="presParOf" srcId="{E5050D65-A9D0-4256-8D01-5CB06497CA5D}" destId="{A29B4ADB-F944-41F8-8E1B-EED9C6A838AA}" srcOrd="3" destOrd="0" presId="urn:microsoft.com/office/officeart/2005/8/layout/chevron1"/>
    <dgm:cxn modelId="{B76943F7-6B3E-41BD-AD0D-B3D67F02E6B3}" type="presParOf" srcId="{E5050D65-A9D0-4256-8D01-5CB06497CA5D}" destId="{3F624624-7BE3-4CEC-A548-7A1BBC2681B6}" srcOrd="4" destOrd="0" presId="urn:microsoft.com/office/officeart/2005/8/layout/chevron1"/>
    <dgm:cxn modelId="{BB19FC02-A2BD-422B-8BF9-21B75D587EF9}" type="presParOf" srcId="{E5050D65-A9D0-4256-8D01-5CB06497CA5D}" destId="{D9ACEFBE-68B1-40A2-BC07-F29EEEB29898}" srcOrd="5" destOrd="0" presId="urn:microsoft.com/office/officeart/2005/8/layout/chevron1"/>
    <dgm:cxn modelId="{4E55D162-D833-4494-A4E5-B725C5B9823F}" type="presParOf" srcId="{E5050D65-A9D0-4256-8D01-5CB06497CA5D}" destId="{DDD5AA3E-C9A3-4630-87B6-C2BF0F3DD5B3}" srcOrd="6" destOrd="0" presId="urn:microsoft.com/office/officeart/2005/8/layout/chevron1"/>
    <dgm:cxn modelId="{DE7E4510-94FC-4B7F-8F56-50F5C5F1D38D}" type="presParOf" srcId="{E5050D65-A9D0-4256-8D01-5CB06497CA5D}" destId="{F8E53AC9-27F2-4614-896B-AA0F7DA1C374}" srcOrd="7" destOrd="0" presId="urn:microsoft.com/office/officeart/2005/8/layout/chevron1"/>
    <dgm:cxn modelId="{8255776C-998B-461B-83F1-13C3827F26F4}" type="presParOf" srcId="{E5050D65-A9D0-4256-8D01-5CB06497CA5D}" destId="{1C12527B-1A20-4B07-BF02-4DE62BC155A8}" srcOrd="8"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F90A-9A5A-4A9F-90A9-CBEFC2703584}">
      <dsp:nvSpPr>
        <dsp:cNvPr id="0" name=""/>
        <dsp:cNvSpPr/>
      </dsp:nvSpPr>
      <dsp:spPr>
        <a:xfrm>
          <a:off x="2634" y="210232"/>
          <a:ext cx="2344439" cy="937775"/>
        </a:xfrm>
        <a:prstGeom prst="chevron">
          <a:avLst/>
        </a:prstGeom>
        <a:solidFill>
          <a:srgbClr val="009999"/>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NL" sz="2000" kern="1200" dirty="0"/>
            <a:t>Baby</a:t>
          </a:r>
        </a:p>
      </dsp:txBody>
      <dsp:txXfrm>
        <a:off x="471522" y="210232"/>
        <a:ext cx="1406664" cy="937775"/>
      </dsp:txXfrm>
    </dsp:sp>
    <dsp:sp modelId="{5549D717-7F38-498D-B099-4A95A9C84D12}">
      <dsp:nvSpPr>
        <dsp:cNvPr id="0" name=""/>
        <dsp:cNvSpPr/>
      </dsp:nvSpPr>
      <dsp:spPr>
        <a:xfrm>
          <a:off x="2112629" y="210232"/>
          <a:ext cx="2344439" cy="937775"/>
        </a:xfrm>
        <a:prstGeom prst="chevron">
          <a:avLst/>
        </a:prstGeom>
        <a:solidFill>
          <a:srgbClr val="33CCCC"/>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NL" sz="2000" kern="1200" dirty="0"/>
            <a:t>Schoolkind</a:t>
          </a:r>
        </a:p>
      </dsp:txBody>
      <dsp:txXfrm>
        <a:off x="2581517" y="210232"/>
        <a:ext cx="1406664" cy="937775"/>
      </dsp:txXfrm>
    </dsp:sp>
    <dsp:sp modelId="{3F624624-7BE3-4CEC-A548-7A1BBC2681B6}">
      <dsp:nvSpPr>
        <dsp:cNvPr id="0" name=""/>
        <dsp:cNvSpPr/>
      </dsp:nvSpPr>
      <dsp:spPr>
        <a:xfrm>
          <a:off x="4222625" y="210232"/>
          <a:ext cx="2344439" cy="937775"/>
        </a:xfrm>
        <a:prstGeom prst="chevron">
          <a:avLst/>
        </a:prstGeom>
        <a:solidFill>
          <a:srgbClr val="00CCFF"/>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NL" sz="2000" kern="1200" dirty="0"/>
            <a:t>Oudere schoolkind</a:t>
          </a:r>
        </a:p>
      </dsp:txBody>
      <dsp:txXfrm>
        <a:off x="4691513" y="210232"/>
        <a:ext cx="1406664" cy="937775"/>
      </dsp:txXfrm>
    </dsp:sp>
    <dsp:sp modelId="{DDD5AA3E-C9A3-4630-87B6-C2BF0F3DD5B3}">
      <dsp:nvSpPr>
        <dsp:cNvPr id="0" name=""/>
        <dsp:cNvSpPr/>
      </dsp:nvSpPr>
      <dsp:spPr>
        <a:xfrm>
          <a:off x="6332620" y="210232"/>
          <a:ext cx="2344439" cy="937775"/>
        </a:xfrm>
        <a:prstGeom prst="chevron">
          <a:avLst/>
        </a:prstGeom>
        <a:solidFill>
          <a:srgbClr val="0099FF"/>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NL" sz="2000" kern="1200" dirty="0"/>
            <a:t>Puberteit</a:t>
          </a:r>
        </a:p>
      </dsp:txBody>
      <dsp:txXfrm>
        <a:off x="6801508" y="210232"/>
        <a:ext cx="1406664" cy="937775"/>
      </dsp:txXfrm>
    </dsp:sp>
    <dsp:sp modelId="{1C12527B-1A20-4B07-BF02-4DE62BC155A8}">
      <dsp:nvSpPr>
        <dsp:cNvPr id="0" name=""/>
        <dsp:cNvSpPr/>
      </dsp:nvSpPr>
      <dsp:spPr>
        <a:xfrm>
          <a:off x="8442616" y="210232"/>
          <a:ext cx="2344439" cy="937775"/>
        </a:xfrm>
        <a:prstGeom prst="chevron">
          <a:avLst/>
        </a:prstGeom>
        <a:solidFill>
          <a:srgbClr val="0070C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NL" sz="2000" kern="1200" dirty="0"/>
            <a:t>Adolescentie</a:t>
          </a:r>
        </a:p>
      </dsp:txBody>
      <dsp:txXfrm>
        <a:off x="8911504" y="210232"/>
        <a:ext cx="1406664" cy="9377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A1FEF-E324-4E51-9633-C463B7FA26F1}" type="datetimeFigureOut">
              <a:rPr lang="nl-NL" smtClean="0"/>
              <a:t>7-5-2020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62CC5-99C1-4A13-AF7C-A936D27BA073}" type="slidenum">
              <a:rPr lang="nl-NL" smtClean="0"/>
              <a:t>‹nr.›</a:t>
            </a:fld>
            <a:endParaRPr lang="nl-NL"/>
          </a:p>
        </p:txBody>
      </p:sp>
    </p:spTree>
    <p:extLst>
      <p:ext uri="{BB962C8B-B14F-4D97-AF65-F5344CB8AC3E}">
        <p14:creationId xmlns:p14="http://schemas.microsoft.com/office/powerpoint/2010/main" val="6072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ervoor kiezen om deze opdracht in kleine groepen te maken (de exacte opdracht staat dan op de Wiki onder lesweek 1). Of kies ervoor om het klassikaal te doen. </a:t>
            </a:r>
            <a:r>
              <a:rPr lang="nl-NL" dirty="0" err="1"/>
              <a:t>Bjiv</a:t>
            </a:r>
            <a:r>
              <a:rPr lang="nl-NL" dirty="0"/>
              <a:t>. Door studenten woorden op het bord te laten noteren.</a:t>
            </a:r>
          </a:p>
          <a:p>
            <a:endParaRPr lang="nl-NL" dirty="0"/>
          </a:p>
          <a:p>
            <a:r>
              <a:rPr lang="nl-NL" dirty="0"/>
              <a:t>Online: </a:t>
            </a:r>
            <a:r>
              <a:rPr lang="nl-NL" dirty="0" err="1"/>
              <a:t>Padlet</a:t>
            </a:r>
            <a:r>
              <a:rPr lang="nl-NL" dirty="0"/>
              <a:t> / </a:t>
            </a:r>
            <a:r>
              <a:rPr lang="nl-NL" dirty="0" err="1"/>
              <a:t>Nearpod</a:t>
            </a:r>
            <a:endParaRPr lang="nl-NL" dirty="0"/>
          </a:p>
        </p:txBody>
      </p:sp>
      <p:sp>
        <p:nvSpPr>
          <p:cNvPr id="4" name="Tijdelijke aanduiding voor dianummer 3"/>
          <p:cNvSpPr>
            <a:spLocks noGrp="1"/>
          </p:cNvSpPr>
          <p:nvPr>
            <p:ph type="sldNum" sz="quarter" idx="5"/>
          </p:nvPr>
        </p:nvSpPr>
        <p:spPr/>
        <p:txBody>
          <a:bodyPr/>
          <a:lstStyle/>
          <a:p>
            <a:fld id="{A8A62CC5-99C1-4A13-AF7C-A936D27BA073}" type="slidenum">
              <a:rPr lang="nl-NL" smtClean="0"/>
              <a:t>5</a:t>
            </a:fld>
            <a:endParaRPr lang="nl-NL"/>
          </a:p>
        </p:txBody>
      </p:sp>
    </p:spTree>
    <p:extLst>
      <p:ext uri="{BB962C8B-B14F-4D97-AF65-F5344CB8AC3E}">
        <p14:creationId xmlns:p14="http://schemas.microsoft.com/office/powerpoint/2010/main" val="161350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Bij </a:t>
            </a:r>
            <a:r>
              <a:rPr lang="nl-NL" sz="1200" b="1" i="0" kern="1200" dirty="0">
                <a:solidFill>
                  <a:schemeClr val="tx1"/>
                </a:solidFill>
                <a:effectLst/>
                <a:latin typeface="+mn-lt"/>
                <a:ea typeface="+mn-ea"/>
                <a:cs typeface="+mn-cs"/>
              </a:rPr>
              <a:t>intimiteit</a:t>
            </a:r>
            <a:r>
              <a:rPr lang="nl-NL" sz="1200" b="0" i="0" kern="1200" dirty="0">
                <a:solidFill>
                  <a:schemeClr val="tx1"/>
                </a:solidFill>
                <a:effectLst/>
                <a:latin typeface="+mn-lt"/>
                <a:ea typeface="+mn-ea"/>
                <a:cs typeface="+mn-cs"/>
              </a:rPr>
              <a:t> moet je denken aan een verbondenheid tussen twee mensen. Dat kan lichamelijk, emotioneel of spiritueel zijn. Intimiteit kan een onderdeel van seksualiteit zijn, maar dat hoeft niet. Je kunt ook intiem zijn met een vriendin of vriend waarmee je geen seksuele relatie hebt. Andersom kun je ook seks hebben met iemand zonder verbondenheid te ervaren. Bij fysieke intimiteit denken mensen meestal aan seksuele omgang, maar ook dicht bij elkaar zitten, knuffelen en hand in hand lopen zijn uitingsvormen van fysieke intimiteit. Emotionele intimiteit betekent dat je gevoelens met elkaar deelt. Zo kun je ook met je ouders of kinderen emotioneel intiem zijn. Spiritueel intiem zijn is niet voor iedereen weggelegd. Mensen met een filosofische of levensbeschouwelijke opvatting kunnen zich nabij de ander voelen, doordat ze eenzelfde kijk op het leven delen.</a:t>
            </a:r>
            <a:endParaRPr lang="nl-NL" dirty="0"/>
          </a:p>
        </p:txBody>
      </p:sp>
      <p:sp>
        <p:nvSpPr>
          <p:cNvPr id="4" name="Tijdelijke aanduiding voor dianummer 3"/>
          <p:cNvSpPr>
            <a:spLocks noGrp="1"/>
          </p:cNvSpPr>
          <p:nvPr>
            <p:ph type="sldNum" sz="quarter" idx="5"/>
          </p:nvPr>
        </p:nvSpPr>
        <p:spPr/>
        <p:txBody>
          <a:bodyPr/>
          <a:lstStyle/>
          <a:p>
            <a:fld id="{A8A62CC5-99C1-4A13-AF7C-A936D27BA073}" type="slidenum">
              <a:rPr lang="nl-NL" smtClean="0"/>
              <a:t>6</a:t>
            </a:fld>
            <a:endParaRPr lang="nl-NL"/>
          </a:p>
        </p:txBody>
      </p:sp>
    </p:spTree>
    <p:extLst>
      <p:ext uri="{BB962C8B-B14F-4D97-AF65-F5344CB8AC3E}">
        <p14:creationId xmlns:p14="http://schemas.microsoft.com/office/powerpoint/2010/main" val="110993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Test in </a:t>
            </a:r>
            <a:r>
              <a:rPr lang="nl-NL" dirty="0" err="1"/>
              <a:t>Nearpod</a:t>
            </a:r>
            <a:r>
              <a:rPr lang="nl-NL" dirty="0"/>
              <a:t>?</a:t>
            </a:r>
          </a:p>
        </p:txBody>
      </p:sp>
      <p:sp>
        <p:nvSpPr>
          <p:cNvPr id="4" name="Tijdelijke aanduiding voor dianummer 3"/>
          <p:cNvSpPr>
            <a:spLocks noGrp="1"/>
          </p:cNvSpPr>
          <p:nvPr>
            <p:ph type="sldNum" sz="quarter" idx="5"/>
          </p:nvPr>
        </p:nvSpPr>
        <p:spPr/>
        <p:txBody>
          <a:bodyPr/>
          <a:lstStyle/>
          <a:p>
            <a:fld id="{A8A62CC5-99C1-4A13-AF7C-A936D27BA073}" type="slidenum">
              <a:rPr lang="nl-NL" smtClean="0"/>
              <a:t>8</a:t>
            </a:fld>
            <a:endParaRPr lang="nl-NL"/>
          </a:p>
        </p:txBody>
      </p:sp>
    </p:spTree>
    <p:extLst>
      <p:ext uri="{BB962C8B-B14F-4D97-AF65-F5344CB8AC3E}">
        <p14:creationId xmlns:p14="http://schemas.microsoft.com/office/powerpoint/2010/main" val="416058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is dat in de klas? Vindt de klas het gemakkelijk om over seksualiteit te praten? Waarom wel of niet? Wat zijn zij van huis uit gewend?</a:t>
            </a:r>
          </a:p>
        </p:txBody>
      </p:sp>
      <p:sp>
        <p:nvSpPr>
          <p:cNvPr id="4" name="Tijdelijke aanduiding voor dianummer 3"/>
          <p:cNvSpPr>
            <a:spLocks noGrp="1"/>
          </p:cNvSpPr>
          <p:nvPr>
            <p:ph type="sldNum" sz="quarter" idx="5"/>
          </p:nvPr>
        </p:nvSpPr>
        <p:spPr/>
        <p:txBody>
          <a:bodyPr/>
          <a:lstStyle/>
          <a:p>
            <a:fld id="{A8A62CC5-99C1-4A13-AF7C-A936D27BA073}" type="slidenum">
              <a:rPr lang="nl-NL" smtClean="0"/>
              <a:t>10</a:t>
            </a:fld>
            <a:endParaRPr lang="nl-NL"/>
          </a:p>
        </p:txBody>
      </p:sp>
    </p:spTree>
    <p:extLst>
      <p:ext uri="{BB962C8B-B14F-4D97-AF65-F5344CB8AC3E}">
        <p14:creationId xmlns:p14="http://schemas.microsoft.com/office/powerpoint/2010/main" val="226666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F3C12-7301-4633-BC5E-A648D18C3FE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A70E215-48DA-47FB-ADEC-A82950514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E493233-316F-4351-BD0C-B18708CF1CAE}"/>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08FAEFCE-9A6E-4A7D-A5E7-0C4DB41208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2BA5A7-4171-4B9B-B311-A024D0032FBE}"/>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188351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1FBB5-BEA1-41E4-A2F7-677C91D16E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0AD849B-0F60-4874-AA2B-7DD2B9C661B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F20A97-2D6F-4AE5-9EEF-974A83931CB7}"/>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80B2BD10-510C-415F-98F4-97BA17CD65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AB2BFB-508C-436D-A561-0E360B600F4E}"/>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83787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E9B975-65B7-472A-8C62-47FA2E97DC5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F2DB027-C745-4ADB-8490-DBDB235694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7CFC8D-6834-4ADB-AC50-235269549902}"/>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DB82BA80-065C-4DDF-8CD2-36E0C99E66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C360F5-EFBA-4D67-8A42-35C499D580E7}"/>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249230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F6D3A23B-96EB-441F-A86F-949CFEFDE14B}" type="datetimeFigureOut">
              <a:rPr lang="nl-NL" smtClean="0"/>
              <a:t>7-5-2020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D55B47-12AC-48E8-9551-1142EF51C999}"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5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3A23B-96EB-441F-A86F-949CFEFDE14B}" type="datetimeFigureOut">
              <a:rPr lang="nl-NL" smtClean="0"/>
              <a:t>7-5-2020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22150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6D3A23B-96EB-441F-A86F-949CFEFDE14B}" type="datetimeFigureOut">
              <a:rPr lang="nl-NL" smtClean="0"/>
              <a:t>7-5-2020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D55B47-12AC-48E8-9551-1142EF51C999}"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1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6D3A23B-96EB-441F-A86F-949CFEFDE14B}" type="datetimeFigureOut">
              <a:rPr lang="nl-NL" smtClean="0"/>
              <a:t>7-5-2020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17704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6D3A23B-96EB-441F-A86F-949CFEFDE14B}" type="datetimeFigureOut">
              <a:rPr lang="nl-NL" smtClean="0"/>
              <a:t>7-5-2020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64067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6D3A23B-96EB-441F-A86F-949CFEFDE14B}" type="datetimeFigureOut">
              <a:rPr lang="nl-NL" smtClean="0"/>
              <a:t>7-5-2020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2005774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3A23B-96EB-441F-A86F-949CFEFDE14B}" type="datetimeFigureOut">
              <a:rPr lang="nl-NL" smtClean="0"/>
              <a:t>7-5-2020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190545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D3A23B-96EB-441F-A86F-949CFEFDE14B}" type="datetimeFigureOut">
              <a:rPr lang="nl-NL" smtClean="0"/>
              <a:t>7-5-2020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109330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0760B-9F64-46E7-A6D4-FF45E1B30A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D906F1-F3C6-4046-96B7-E66DAA60090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971E92-7523-4654-B318-C40C294698A4}"/>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F27FB54D-47AA-43E6-8EB9-7365C5F0CB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B79727-3896-4380-BC85-68E70AECEF6D}"/>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409111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6D3A23B-96EB-441F-A86F-949CFEFDE14B}" type="datetimeFigureOut">
              <a:rPr lang="nl-NL" smtClean="0"/>
              <a:t>7-5-2020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D55B47-12AC-48E8-9551-1142EF51C999}"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6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3A23B-96EB-441F-A86F-949CFEFDE14B}" type="datetimeFigureOut">
              <a:rPr lang="nl-NL" smtClean="0"/>
              <a:t>7-5-2020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736327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6D3A23B-96EB-441F-A86F-949CFEFDE14B}" type="datetimeFigureOut">
              <a:rPr lang="nl-NL" smtClean="0"/>
              <a:t>7-5-2020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D55B47-12AC-48E8-9551-1142EF51C999}"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5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83870-7302-4C3C-901A-1D449DAAB8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74D8E55-BDA9-476B-9BC6-F9BF0DCD0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3C8C6C-E1D0-4688-AAA3-8AF9CDA5C19D}"/>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A29AB76F-4628-40B7-979B-DCA46C6481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432E1A-BF71-41BC-8F17-2AAC3B437B88}"/>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2279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DE8EA-5B3D-42B3-8112-54B139682C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799536-BC33-4394-9270-52F7DC7EE93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051618C-9CBA-4931-A1CD-7F240E61B6C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51438C6-0AD2-4F3E-AA11-DF63E2CBFA3C}"/>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07A89AA6-1D81-4127-A69A-AB5D990F51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34EC48-F7C0-4695-BC2B-4747D4E29C30}"/>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04615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666A2-F323-475B-A339-2A2834F985C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A4878C8-C059-48D0-AF2F-35E1DDC2B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A01FAFF-4361-40E9-A5DF-A9C4F2A5975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61E0026-8B7C-4668-B687-215D2FFBA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27F553-7164-439F-82E5-6E3F7DFB78D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55E634-31A1-41CA-AA57-47364793F1AC}"/>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8" name="Tijdelijke aanduiding voor voettekst 7">
            <a:extLst>
              <a:ext uri="{FF2B5EF4-FFF2-40B4-BE49-F238E27FC236}">
                <a16:creationId xmlns:a16="http://schemas.microsoft.com/office/drawing/2014/main" id="{5AB60172-9AF8-4E27-8B0D-5500E7E6C6C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B5C02A8-D850-4DF5-BD76-086E8950E1B3}"/>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274679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37717-D1E1-4C2E-B5DB-12683D0C11E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424DBEA-AFD5-49BD-9CEE-6170908585CD}"/>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4" name="Tijdelijke aanduiding voor voettekst 3">
            <a:extLst>
              <a:ext uri="{FF2B5EF4-FFF2-40B4-BE49-F238E27FC236}">
                <a16:creationId xmlns:a16="http://schemas.microsoft.com/office/drawing/2014/main" id="{16B56435-234E-4132-86F6-82F1457917F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4AA8FFD-A066-42AB-B55C-3B3F38D8B40F}"/>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412160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56A6129-C479-4F00-A5F6-29BF629E1F0E}"/>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3" name="Tijdelijke aanduiding voor voettekst 2">
            <a:extLst>
              <a:ext uri="{FF2B5EF4-FFF2-40B4-BE49-F238E27FC236}">
                <a16:creationId xmlns:a16="http://schemas.microsoft.com/office/drawing/2014/main" id="{7679FE1F-213D-4E1B-A23B-14FE4CB161C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C5DA693-DB6C-4874-9B6D-EAE28B8D6389}"/>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21724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F7676-0BA4-4FCC-895C-5E4EEBBDF9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276609A-051C-4237-88B1-A5045FB04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B959C48-8DE0-4152-80D1-CE2E7ED2A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970916B-6962-4563-BEC6-6D4A487A3D98}"/>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9D1D5112-9B16-4DA6-A9DB-343F801D5A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76D331-F6F9-4EEB-95AC-3C7CFF00448E}"/>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3248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E2E01-0119-4D05-ACE8-5FB6DDA70C8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58E8E-75BC-4076-84B3-D01D9AC31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B7A68E-C685-42B2-B78E-E45371AD2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59A48B-78BA-49DA-BD88-B2C0E2FD3ACE}"/>
              </a:ext>
            </a:extLst>
          </p:cNvPr>
          <p:cNvSpPr>
            <a:spLocks noGrp="1"/>
          </p:cNvSpPr>
          <p:nvPr>
            <p:ph type="dt" sz="half" idx="10"/>
          </p:nvPr>
        </p:nvSpPr>
        <p:spPr/>
        <p:txBody>
          <a:bodyPr/>
          <a:lstStyle/>
          <a:p>
            <a:fld id="{F6D3A23B-96EB-441F-A86F-949CFEFDE14B}" type="datetimeFigureOut">
              <a:rPr lang="nl-NL" smtClean="0"/>
              <a:t>7-5-2020</a:t>
            </a:fld>
            <a:endParaRPr lang="nl-NL"/>
          </a:p>
        </p:txBody>
      </p:sp>
      <p:sp>
        <p:nvSpPr>
          <p:cNvPr id="6" name="Tijdelijke aanduiding voor voettekst 5">
            <a:extLst>
              <a:ext uri="{FF2B5EF4-FFF2-40B4-BE49-F238E27FC236}">
                <a16:creationId xmlns:a16="http://schemas.microsoft.com/office/drawing/2014/main" id="{B4713C8A-B848-436B-80A6-C8E5458684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6A59CA-23F2-4C1B-A067-C13BF8B1498C}"/>
              </a:ext>
            </a:extLst>
          </p:cNvPr>
          <p:cNvSpPr>
            <a:spLocks noGrp="1"/>
          </p:cNvSpPr>
          <p:nvPr>
            <p:ph type="sldNum" sz="quarter" idx="12"/>
          </p:nvPr>
        </p:nvSpPr>
        <p:spPr/>
        <p:txBody>
          <a:bodyPr/>
          <a:lstStyle/>
          <a:p>
            <a:fld id="{E5D55B47-12AC-48E8-9551-1142EF51C999}" type="slidenum">
              <a:rPr lang="nl-NL" smtClean="0"/>
              <a:t>‹nr.›</a:t>
            </a:fld>
            <a:endParaRPr lang="nl-NL"/>
          </a:p>
        </p:txBody>
      </p:sp>
    </p:spTree>
    <p:extLst>
      <p:ext uri="{BB962C8B-B14F-4D97-AF65-F5344CB8AC3E}">
        <p14:creationId xmlns:p14="http://schemas.microsoft.com/office/powerpoint/2010/main" val="171986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5C343F-6726-4786-A96D-1304EA0BB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66FC38-867D-4441-B0D2-AC87342D6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630ADB-331D-479E-B8E4-B1F840A47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3A23B-96EB-441F-A86F-949CFEFDE14B}" type="datetimeFigureOut">
              <a:rPr lang="nl-NL" smtClean="0"/>
              <a:t>7-5-2020</a:t>
            </a:fld>
            <a:endParaRPr lang="nl-NL"/>
          </a:p>
        </p:txBody>
      </p:sp>
      <p:sp>
        <p:nvSpPr>
          <p:cNvPr id="5" name="Tijdelijke aanduiding voor voettekst 4">
            <a:extLst>
              <a:ext uri="{FF2B5EF4-FFF2-40B4-BE49-F238E27FC236}">
                <a16:creationId xmlns:a16="http://schemas.microsoft.com/office/drawing/2014/main" id="{CF4E49E9-7E98-44C2-AA58-099AD4BD5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F298704-19BA-48F6-85F1-3B84A3E97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55B47-12AC-48E8-9551-1142EF51C999}" type="slidenum">
              <a:rPr lang="nl-NL" smtClean="0"/>
              <a:t>‹nr.›</a:t>
            </a:fld>
            <a:endParaRPr lang="nl-NL"/>
          </a:p>
        </p:txBody>
      </p:sp>
    </p:spTree>
    <p:extLst>
      <p:ext uri="{BB962C8B-B14F-4D97-AF65-F5344CB8AC3E}">
        <p14:creationId xmlns:p14="http://schemas.microsoft.com/office/powerpoint/2010/main" val="222841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D3A23B-96EB-441F-A86F-949CFEFDE14B}" type="datetimeFigureOut">
              <a:rPr lang="nl-NL" smtClean="0"/>
              <a:t>7-5-2020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D55B47-12AC-48E8-9551-1142EF51C999}"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33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vpro.nl/programmas/metropolis/kijk/afleveringen/seksuele-voorlichting.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bstract blauw de textuur van de waterverfvlek ontwerp als ...">
            <a:extLst>
              <a:ext uri="{FF2B5EF4-FFF2-40B4-BE49-F238E27FC236}">
                <a16:creationId xmlns:a16="http://schemas.microsoft.com/office/drawing/2014/main" id="{B7C834FF-BE82-40DC-AA44-042CB5CB6CEF}"/>
              </a:ext>
            </a:extLst>
          </p:cNvPr>
          <p:cNvPicPr>
            <a:picLocks noChangeAspect="1" noChangeArrowheads="1"/>
          </p:cNvPicPr>
          <p:nvPr/>
        </p:nvPicPr>
        <p:blipFill rotWithShape="1">
          <a:blip r:embed="rId2">
            <a:duotone>
              <a:schemeClr val="accent4">
                <a:shade val="45000"/>
                <a:satMod val="135000"/>
              </a:schemeClr>
              <a:prstClr val="white"/>
            </a:duotone>
            <a:alphaModFix/>
            <a:extLst>
              <a:ext uri="{28A0092B-C50C-407E-A947-70E740481C1C}">
                <a14:useLocalDpi xmlns:a14="http://schemas.microsoft.com/office/drawing/2010/main" val="0"/>
              </a:ext>
            </a:extLst>
          </a:blip>
          <a:srcRect t="17116" b="1235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22DFE88E-F462-4B52-8294-4641FA4C25AC}"/>
              </a:ext>
            </a:extLst>
          </p:cNvPr>
          <p:cNvSpPr>
            <a:spLocks noGrp="1"/>
          </p:cNvSpPr>
          <p:nvPr>
            <p:ph type="ctrTitle"/>
          </p:nvPr>
        </p:nvSpPr>
        <p:spPr>
          <a:xfrm>
            <a:off x="1769532" y="1695576"/>
            <a:ext cx="8652938" cy="2857191"/>
          </a:xfrm>
        </p:spPr>
        <p:txBody>
          <a:bodyPr anchor="ctr">
            <a:normAutofit/>
          </a:bodyPr>
          <a:lstStyle/>
          <a:p>
            <a:r>
              <a:rPr lang="nl-NL" sz="8000" dirty="0">
                <a:latin typeface="Modern Love" panose="04090805081005020601" pitchFamily="82" charset="0"/>
              </a:rPr>
              <a:t>Seksualiteit </a:t>
            </a:r>
            <a:br>
              <a:rPr lang="nl-NL" sz="8000" dirty="0">
                <a:latin typeface="Modern Love" panose="04090805081005020601" pitchFamily="82" charset="0"/>
              </a:rPr>
            </a:br>
            <a:r>
              <a:rPr lang="nl-NL" sz="8000" dirty="0">
                <a:latin typeface="Modern Love" panose="04090805081005020601" pitchFamily="82" charset="0"/>
              </a:rPr>
              <a:t>&amp; Rouw</a:t>
            </a:r>
          </a:p>
        </p:txBody>
      </p:sp>
      <p:sp>
        <p:nvSpPr>
          <p:cNvPr id="3" name="Ondertitel 2">
            <a:extLst>
              <a:ext uri="{FF2B5EF4-FFF2-40B4-BE49-F238E27FC236}">
                <a16:creationId xmlns:a16="http://schemas.microsoft.com/office/drawing/2014/main" id="{9149BA33-CE18-47C3-A6FC-9F1FD995DAE8}"/>
              </a:ext>
            </a:extLst>
          </p:cNvPr>
          <p:cNvSpPr>
            <a:spLocks noGrp="1"/>
          </p:cNvSpPr>
          <p:nvPr>
            <p:ph type="subTitle" idx="1"/>
          </p:nvPr>
        </p:nvSpPr>
        <p:spPr>
          <a:xfrm>
            <a:off x="1769532" y="4388814"/>
            <a:ext cx="8655200" cy="457201"/>
          </a:xfrm>
        </p:spPr>
        <p:txBody>
          <a:bodyPr>
            <a:normAutofit/>
          </a:bodyPr>
          <a:lstStyle/>
          <a:p>
            <a:r>
              <a:rPr lang="nl-NL" dirty="0">
                <a:latin typeface="Tw Cen MT" panose="020B0602020104020603" pitchFamily="34" charset="0"/>
              </a:rPr>
              <a:t>Week</a:t>
            </a:r>
            <a:r>
              <a:rPr lang="nl-NL" dirty="0"/>
              <a:t> 1</a:t>
            </a:r>
          </a:p>
        </p:txBody>
      </p:sp>
      <p:sp>
        <p:nvSpPr>
          <p:cNvPr id="77" name="Rectangle 7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8186028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220" name="Picture 4" descr="You Can Keep all this God Stuff to Yourself… – Hilltop Baptist ...">
            <a:extLst>
              <a:ext uri="{FF2B5EF4-FFF2-40B4-BE49-F238E27FC236}">
                <a16:creationId xmlns:a16="http://schemas.microsoft.com/office/drawing/2014/main" id="{9DD18A07-CACC-42DD-B687-3E375D70325F}"/>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7904" b="14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9F9741E-1869-4A89-984D-B111CB397129}"/>
              </a:ext>
            </a:extLst>
          </p:cNvPr>
          <p:cNvSpPr>
            <a:spLocks noGrp="1"/>
          </p:cNvSpPr>
          <p:nvPr>
            <p:ph type="title"/>
          </p:nvPr>
        </p:nvSpPr>
        <p:spPr>
          <a:xfrm>
            <a:off x="1024128" y="585216"/>
            <a:ext cx="9720072" cy="1499616"/>
          </a:xfrm>
        </p:spPr>
        <p:txBody>
          <a:bodyPr>
            <a:normAutofit/>
          </a:bodyPr>
          <a:lstStyle/>
          <a:p>
            <a:r>
              <a:rPr lang="nl-NL" dirty="0">
                <a:solidFill>
                  <a:schemeClr val="tx1"/>
                </a:solidFill>
              </a:rPr>
              <a:t>Praten over Seksualiteit </a:t>
            </a:r>
          </a:p>
        </p:txBody>
      </p:sp>
      <p:cxnSp>
        <p:nvCxnSpPr>
          <p:cNvPr id="137" name="Straight Connector 136">
            <a:extLst>
              <a:ext uri="{FF2B5EF4-FFF2-40B4-BE49-F238E27FC236}">
                <a16:creationId xmlns:a16="http://schemas.microsoft.com/office/drawing/2014/main" id="{CA6D172C-500C-4261-8699-974108E67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5A0BF24-64DE-4CE5-A7AC-B3F8D3FDAAE8}"/>
              </a:ext>
            </a:extLst>
          </p:cNvPr>
          <p:cNvSpPr>
            <a:spLocks noGrp="1"/>
          </p:cNvSpPr>
          <p:nvPr>
            <p:ph idx="1"/>
          </p:nvPr>
        </p:nvSpPr>
        <p:spPr>
          <a:xfrm>
            <a:off x="1024128" y="2286000"/>
            <a:ext cx="9720071" cy="2487169"/>
          </a:xfrm>
        </p:spPr>
        <p:txBody>
          <a:bodyPr>
            <a:normAutofit/>
          </a:bodyPr>
          <a:lstStyle/>
          <a:p>
            <a:r>
              <a:rPr lang="nl-NL" dirty="0"/>
              <a:t>Bekijk de </a:t>
            </a:r>
            <a:r>
              <a:rPr lang="nl-NL" dirty="0" err="1"/>
              <a:t>docu</a:t>
            </a:r>
            <a:r>
              <a:rPr lang="nl-NL" dirty="0"/>
              <a:t>. </a:t>
            </a:r>
            <a:r>
              <a:rPr lang="nl-NL" dirty="0">
                <a:solidFill>
                  <a:schemeClr val="accent3"/>
                </a:solidFill>
              </a:rPr>
              <a:t>‘Seksuele Voorlichting’ </a:t>
            </a:r>
            <a:r>
              <a:rPr lang="nl-NL" dirty="0"/>
              <a:t>(30 min.) van Metropolis over verschillende manier van praten over seks wereldwijd. Van </a:t>
            </a:r>
            <a:r>
              <a:rPr lang="nl-NL" dirty="0">
                <a:solidFill>
                  <a:schemeClr val="accent3"/>
                </a:solidFill>
              </a:rPr>
              <a:t>taboe</a:t>
            </a:r>
            <a:r>
              <a:rPr lang="nl-NL" dirty="0"/>
              <a:t> tot </a:t>
            </a:r>
            <a:r>
              <a:rPr lang="nl-NL" dirty="0">
                <a:solidFill>
                  <a:schemeClr val="accent3"/>
                </a:solidFill>
              </a:rPr>
              <a:t>open en bloot</a:t>
            </a:r>
            <a:r>
              <a:rPr lang="nl-NL" dirty="0"/>
              <a:t>. Maak vervolgens de </a:t>
            </a:r>
            <a:r>
              <a:rPr lang="nl-NL" dirty="0">
                <a:solidFill>
                  <a:schemeClr val="accent3"/>
                </a:solidFill>
              </a:rPr>
              <a:t>kijkopdracht</a:t>
            </a:r>
            <a:r>
              <a:rPr lang="nl-NL" dirty="0"/>
              <a:t> op de volgende sheet.</a:t>
            </a:r>
          </a:p>
          <a:p>
            <a:endParaRPr lang="nl-NL" dirty="0"/>
          </a:p>
          <a:p>
            <a:r>
              <a:rPr lang="nl-NL" dirty="0">
                <a:solidFill>
                  <a:srgbClr val="009999"/>
                </a:solidFill>
                <a:hlinkClick r:id="rId4">
                  <a:extLst>
                    <a:ext uri="{A12FA001-AC4F-418D-AE19-62706E023703}">
                      <ahyp:hlinkClr xmlns:ahyp="http://schemas.microsoft.com/office/drawing/2018/hyperlinkcolor" val="tx"/>
                    </a:ext>
                  </a:extLst>
                </a:hlinkClick>
              </a:rPr>
              <a:t>https://www.vpro.nl/programmas/metropolis/kijk/afleveringen/seksuele-voorlichting.html</a:t>
            </a:r>
            <a:endParaRPr lang="nl-NL" dirty="0">
              <a:solidFill>
                <a:srgbClr val="009999"/>
              </a:solidFill>
            </a:endParaRPr>
          </a:p>
          <a:p>
            <a:endParaRPr lang="nl-NL" dirty="0"/>
          </a:p>
          <a:p>
            <a:endParaRPr lang="nl-NL" dirty="0"/>
          </a:p>
        </p:txBody>
      </p:sp>
    </p:spTree>
    <p:extLst>
      <p:ext uri="{BB962C8B-B14F-4D97-AF65-F5344CB8AC3E}">
        <p14:creationId xmlns:p14="http://schemas.microsoft.com/office/powerpoint/2010/main" val="351612058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arom eten we popcorn in de bios?| Superguide">
            <a:extLst>
              <a:ext uri="{FF2B5EF4-FFF2-40B4-BE49-F238E27FC236}">
                <a16:creationId xmlns:a16="http://schemas.microsoft.com/office/drawing/2014/main" id="{6F60E9EE-6F43-4798-82F9-A50C565336E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984" r="-1" b="3724"/>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BB86879-96D7-442F-BBC0-31C9D7A7EF42}"/>
              </a:ext>
            </a:extLst>
          </p:cNvPr>
          <p:cNvSpPr>
            <a:spLocks noGrp="1"/>
          </p:cNvSpPr>
          <p:nvPr>
            <p:ph type="title"/>
          </p:nvPr>
        </p:nvSpPr>
        <p:spPr>
          <a:xfrm>
            <a:off x="643467" y="643467"/>
            <a:ext cx="3684437" cy="5571066"/>
          </a:xfrm>
        </p:spPr>
        <p:txBody>
          <a:bodyPr>
            <a:normAutofit/>
          </a:bodyPr>
          <a:lstStyle/>
          <a:p>
            <a:pPr algn="r"/>
            <a:r>
              <a:rPr lang="nl-NL" dirty="0"/>
              <a:t>Kijkopdracht</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8DCB94E-1F81-4D50-AC7B-369626AB10FB}"/>
              </a:ext>
            </a:extLst>
          </p:cNvPr>
          <p:cNvSpPr>
            <a:spLocks noGrp="1"/>
          </p:cNvSpPr>
          <p:nvPr>
            <p:ph idx="1"/>
          </p:nvPr>
        </p:nvSpPr>
        <p:spPr>
          <a:xfrm>
            <a:off x="4971371" y="643467"/>
            <a:ext cx="6574112" cy="5571066"/>
          </a:xfrm>
        </p:spPr>
        <p:txBody>
          <a:bodyPr anchor="ctr">
            <a:normAutofit lnSpcReduction="10000"/>
          </a:bodyPr>
          <a:lstStyle/>
          <a:p>
            <a:pPr marL="457200" indent="-457200">
              <a:buFont typeface="+mj-lt"/>
              <a:buAutoNum type="arabicPeriod"/>
            </a:pPr>
            <a:r>
              <a:rPr lang="nl-NL" sz="2000" dirty="0"/>
              <a:t>Hoe ben jij opgevoed? Denk bijv. aan seksuele voorlichting, zijn er taboes? </a:t>
            </a:r>
          </a:p>
          <a:p>
            <a:pPr marL="457200" lvl="0" indent="-457200">
              <a:buFont typeface="+mj-lt"/>
              <a:buAutoNum type="arabicPeriod"/>
            </a:pPr>
            <a:r>
              <a:rPr lang="nl-NL" sz="2000" dirty="0"/>
              <a:t>Beschrijf hoe volgens jou er in Nederland wordt omgegaan met seksualiteit?</a:t>
            </a:r>
          </a:p>
          <a:p>
            <a:pPr marL="457200" lvl="0" indent="-457200">
              <a:buFont typeface="+mj-lt"/>
              <a:buAutoNum type="arabicPeriod"/>
            </a:pPr>
            <a:r>
              <a:rPr lang="nl-NL" sz="2000" dirty="0"/>
              <a:t>In de </a:t>
            </a:r>
            <a:r>
              <a:rPr lang="nl-NL" sz="2000" dirty="0" err="1"/>
              <a:t>docu</a:t>
            </a:r>
            <a:r>
              <a:rPr lang="nl-NL" sz="2000" dirty="0"/>
              <a:t> worden er verschillende landen en dus ook culturen uitgelicht. Kies er drie. Beschrijf wat jij van deze benadering vindt? Wat vind je er goed aan en waar kan jij je minder goed in vinden? Leg goed uit waarom jij dit vindt. </a:t>
            </a:r>
          </a:p>
          <a:p>
            <a:pPr marL="457200" lvl="0" indent="-457200">
              <a:buFont typeface="+mj-lt"/>
              <a:buAutoNum type="arabicPeriod"/>
            </a:pPr>
            <a:r>
              <a:rPr lang="nl-NL" sz="2000" dirty="0"/>
              <a:t>Seks voor het huwelijk kan volgens veel culturen en religies absoluut niet. Wat vind jij? Beschrijf waarom jij dit vindt. </a:t>
            </a:r>
          </a:p>
          <a:p>
            <a:pPr marL="457200" lvl="0" indent="-457200">
              <a:buFont typeface="+mj-lt"/>
              <a:buAutoNum type="arabicPeriod"/>
            </a:pPr>
            <a:r>
              <a:rPr lang="nl-NL" sz="2000" dirty="0"/>
              <a:t>In Nederland wordt homoseksualiteit steeds meer geaccepteerd maar in de </a:t>
            </a:r>
            <a:r>
              <a:rPr lang="nl-NL" sz="2000" dirty="0" err="1"/>
              <a:t>docu</a:t>
            </a:r>
            <a:r>
              <a:rPr lang="nl-NL" sz="2000" dirty="0"/>
              <a:t> huilt een vrouw hierom. Waarom is dat? </a:t>
            </a:r>
          </a:p>
          <a:p>
            <a:pPr marL="457200" lvl="0" indent="-457200">
              <a:buFont typeface="+mj-lt"/>
              <a:buAutoNum type="arabicPeriod"/>
            </a:pPr>
            <a:r>
              <a:rPr lang="nl-NL" sz="2000" dirty="0"/>
              <a:t>Wat vind jij van homoseksualiteit?</a:t>
            </a:r>
          </a:p>
          <a:p>
            <a:pPr marL="457200" lvl="0" indent="-457200">
              <a:buFont typeface="+mj-lt"/>
              <a:buAutoNum type="arabicPeriod"/>
            </a:pPr>
            <a:r>
              <a:rPr lang="nl-NL" sz="2000" dirty="0"/>
              <a:t>In het werkveld kan het goed zijn dat jij te maken krijgt met seksualiteit bij jouw doelgroep. Welke waarden zijn voor jou belangrijk als het gaat om het begeleiden van dit onderwerp?</a:t>
            </a:r>
          </a:p>
        </p:txBody>
      </p:sp>
    </p:spTree>
    <p:extLst>
      <p:ext uri="{BB962C8B-B14F-4D97-AF65-F5344CB8AC3E}">
        <p14:creationId xmlns:p14="http://schemas.microsoft.com/office/powerpoint/2010/main" val="344187895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5B229-2FF3-4310-9C43-E86A24BFE5ED}"/>
              </a:ext>
            </a:extLst>
          </p:cNvPr>
          <p:cNvSpPr>
            <a:spLocks noGrp="1"/>
          </p:cNvSpPr>
          <p:nvPr>
            <p:ph type="title"/>
          </p:nvPr>
        </p:nvSpPr>
        <p:spPr/>
        <p:txBody>
          <a:bodyPr/>
          <a:lstStyle/>
          <a:p>
            <a:r>
              <a:rPr lang="nl-NL"/>
              <a:t>Stellingen</a:t>
            </a:r>
            <a:endParaRPr lang="nl-NL" sz="2400" dirty="0"/>
          </a:p>
        </p:txBody>
      </p:sp>
      <p:sp>
        <p:nvSpPr>
          <p:cNvPr id="3" name="Tijdelijke aanduiding voor inhoud 2">
            <a:extLst>
              <a:ext uri="{FF2B5EF4-FFF2-40B4-BE49-F238E27FC236}">
                <a16:creationId xmlns:a16="http://schemas.microsoft.com/office/drawing/2014/main" id="{5D05CCD7-BD6A-459E-BACF-045560368D79}"/>
              </a:ext>
            </a:extLst>
          </p:cNvPr>
          <p:cNvSpPr>
            <a:spLocks noGrp="1"/>
          </p:cNvSpPr>
          <p:nvPr>
            <p:ph idx="1"/>
          </p:nvPr>
        </p:nvSpPr>
        <p:spPr>
          <a:xfrm>
            <a:off x="1024128" y="2286000"/>
            <a:ext cx="9720071" cy="3284376"/>
          </a:xfrm>
        </p:spPr>
        <p:txBody>
          <a:bodyPr/>
          <a:lstStyle/>
          <a:p>
            <a:pPr marL="457200" indent="-457200">
              <a:buFont typeface="+mj-lt"/>
              <a:buAutoNum type="arabicPeriod"/>
            </a:pPr>
            <a:r>
              <a:rPr lang="nl-NL" dirty="0"/>
              <a:t>Het is ongemakkelijk om over seksualiteit te praten.</a:t>
            </a:r>
          </a:p>
          <a:p>
            <a:pPr marL="457200" indent="-457200">
              <a:buFont typeface="+mj-lt"/>
              <a:buAutoNum type="arabicPeriod"/>
            </a:pPr>
            <a:r>
              <a:rPr lang="nl-NL" dirty="0"/>
              <a:t>Iedereen heeft recht op seksualiteit</a:t>
            </a:r>
          </a:p>
          <a:p>
            <a:pPr marL="457200" indent="-457200">
              <a:buFont typeface="+mj-lt"/>
              <a:buAutoNum type="arabicPeriod"/>
            </a:pPr>
            <a:r>
              <a:rPr lang="nl-NL" dirty="0"/>
              <a:t>Mensen met een verstandelijke beperking mogen kinderen krijgen.</a:t>
            </a:r>
          </a:p>
          <a:p>
            <a:pPr marL="457200" indent="-457200">
              <a:buFont typeface="+mj-lt"/>
              <a:buAutoNum type="arabicPeriod"/>
            </a:pPr>
            <a:r>
              <a:rPr lang="nl-NL" dirty="0"/>
              <a:t>Een jongen met veel ervaring is stoer, een meisje is een hoer.</a:t>
            </a:r>
          </a:p>
          <a:p>
            <a:pPr marL="457200" indent="-457200">
              <a:buFont typeface="+mj-lt"/>
              <a:buAutoNum type="arabicPeriod"/>
            </a:pPr>
            <a:r>
              <a:rPr lang="nl-NL" dirty="0"/>
              <a:t>Bij mij thuis wordt heel open over relaties en seksualiteit gesproken.</a:t>
            </a:r>
          </a:p>
          <a:p>
            <a:pPr marL="457200" indent="-457200">
              <a:buFont typeface="+mj-lt"/>
              <a:buAutoNum type="arabicPeriod"/>
            </a:pPr>
            <a:r>
              <a:rPr lang="nl-NL" dirty="0"/>
              <a:t>Als ik een relatie heb, vertel ik het direct aan mijn ouders.</a:t>
            </a:r>
          </a:p>
          <a:p>
            <a:pPr marL="457200" indent="-457200">
              <a:buFont typeface="+mj-lt"/>
              <a:buAutoNum type="arabicPeriod"/>
            </a:pPr>
            <a:endParaRPr lang="nl-NL" dirty="0"/>
          </a:p>
        </p:txBody>
      </p:sp>
    </p:spTree>
    <p:extLst>
      <p:ext uri="{BB962C8B-B14F-4D97-AF65-F5344CB8AC3E}">
        <p14:creationId xmlns:p14="http://schemas.microsoft.com/office/powerpoint/2010/main" val="194926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04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AB8E2F-2FB0-4722-8929-8FC968BF60ED}"/>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Wat ga je nu doen?</a:t>
            </a:r>
          </a:p>
        </p:txBody>
      </p:sp>
      <p:pic>
        <p:nvPicPr>
          <p:cNvPr id="3074" name="Picture 2" descr="Computer, Coffee &amp; Notepad Free Stock Photo - ISO Republic">
            <a:extLst>
              <a:ext uri="{FF2B5EF4-FFF2-40B4-BE49-F238E27FC236}">
                <a16:creationId xmlns:a16="http://schemas.microsoft.com/office/drawing/2014/main" id="{AE22DEDF-58BE-4378-88A9-BAF22CCCF3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05" r="1" b="191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FC83D07-DE7E-44A5-9B6B-6ECD3D5F2CDD}"/>
              </a:ext>
            </a:extLst>
          </p:cNvPr>
          <p:cNvSpPr>
            <a:spLocks noGrp="1"/>
          </p:cNvSpPr>
          <p:nvPr>
            <p:ph idx="1"/>
          </p:nvPr>
        </p:nvSpPr>
        <p:spPr>
          <a:xfrm>
            <a:off x="7746124" y="917725"/>
            <a:ext cx="3783723" cy="4852362"/>
          </a:xfrm>
        </p:spPr>
        <p:txBody>
          <a:bodyPr anchor="ctr">
            <a:normAutofit/>
          </a:bodyPr>
          <a:lstStyle/>
          <a:p>
            <a:pPr>
              <a:buFont typeface="Arial" panose="020B0604020202020204" pitchFamily="34" charset="0"/>
              <a:buChar char="•"/>
            </a:pPr>
            <a:r>
              <a:rPr lang="nl-NL" sz="2000" dirty="0">
                <a:solidFill>
                  <a:srgbClr val="FFFFFF"/>
                </a:solidFill>
              </a:rPr>
              <a:t> Bekijk de documentaire en maak de kijkopdracht</a:t>
            </a:r>
          </a:p>
          <a:p>
            <a:pPr>
              <a:buFont typeface="Arial" panose="020B0604020202020204" pitchFamily="34" charset="0"/>
              <a:buChar char="•"/>
            </a:pPr>
            <a:r>
              <a:rPr lang="nl-NL" sz="2000" dirty="0">
                <a:solidFill>
                  <a:srgbClr val="FFFFFF"/>
                </a:solidFill>
              </a:rPr>
              <a:t>Je leest de stellingen en beschrijft hoe jij hierin staat</a:t>
            </a:r>
          </a:p>
          <a:p>
            <a:pPr>
              <a:buFont typeface="Arial" panose="020B0604020202020204" pitchFamily="34" charset="0"/>
              <a:buChar char="•"/>
            </a:pPr>
            <a:r>
              <a:rPr lang="nl-NL" sz="2000" dirty="0">
                <a:solidFill>
                  <a:srgbClr val="FFFFFF"/>
                </a:solidFill>
              </a:rPr>
              <a:t> Beide opdrachten lever je vandaag in via </a:t>
            </a:r>
            <a:r>
              <a:rPr lang="nl-NL" sz="2000" dirty="0">
                <a:solidFill>
                  <a:schemeClr val="accent3"/>
                </a:solidFill>
              </a:rPr>
              <a:t>It’s Learning</a:t>
            </a:r>
          </a:p>
          <a:p>
            <a:pPr>
              <a:buFont typeface="Arial" panose="020B0604020202020204" pitchFamily="34" charset="0"/>
              <a:buChar char="•"/>
            </a:pPr>
            <a:endParaRPr lang="nl-NL" sz="2000" dirty="0">
              <a:solidFill>
                <a:srgbClr val="FFFFFF"/>
              </a:solidFill>
            </a:endParaRPr>
          </a:p>
          <a:p>
            <a:pPr>
              <a:buFont typeface="Arial" panose="020B0604020202020204" pitchFamily="34" charset="0"/>
              <a:buChar char="•"/>
            </a:pPr>
            <a:r>
              <a:rPr lang="nl-NL" sz="2000" dirty="0">
                <a:solidFill>
                  <a:srgbClr val="FFFFFF"/>
                </a:solidFill>
              </a:rPr>
              <a:t> Groep A zie ik terug om 10.20 uur</a:t>
            </a:r>
          </a:p>
          <a:p>
            <a:pPr>
              <a:buFont typeface="Arial" panose="020B0604020202020204" pitchFamily="34" charset="0"/>
              <a:buChar char="•"/>
            </a:pPr>
            <a:r>
              <a:rPr lang="nl-NL" sz="2000" dirty="0">
                <a:solidFill>
                  <a:srgbClr val="FFFFFF"/>
                </a:solidFill>
              </a:rPr>
              <a:t> Groep B zie ik terug om 12.20 uur</a:t>
            </a:r>
          </a:p>
        </p:txBody>
      </p:sp>
    </p:spTree>
    <p:extLst>
      <p:ext uri="{BB962C8B-B14F-4D97-AF65-F5344CB8AC3E}">
        <p14:creationId xmlns:p14="http://schemas.microsoft.com/office/powerpoint/2010/main" val="248117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AC59B-E7EA-416D-A426-4560E2582C8D}"/>
              </a:ext>
            </a:extLst>
          </p:cNvPr>
          <p:cNvSpPr>
            <a:spLocks noGrp="1"/>
          </p:cNvSpPr>
          <p:nvPr>
            <p:ph type="title"/>
          </p:nvPr>
        </p:nvSpPr>
        <p:spPr>
          <a:xfrm>
            <a:off x="1024128" y="585216"/>
            <a:ext cx="6066818" cy="1499616"/>
          </a:xfrm>
        </p:spPr>
        <p:txBody>
          <a:bodyPr>
            <a:normAutofit/>
          </a:bodyPr>
          <a:lstStyle/>
          <a:p>
            <a:r>
              <a:rPr lang="nl-NL" dirty="0"/>
              <a:t>Eindopdracht</a:t>
            </a:r>
          </a:p>
        </p:txBody>
      </p:sp>
      <p:sp>
        <p:nvSpPr>
          <p:cNvPr id="3" name="Tijdelijke aanduiding voor inhoud 2">
            <a:extLst>
              <a:ext uri="{FF2B5EF4-FFF2-40B4-BE49-F238E27FC236}">
                <a16:creationId xmlns:a16="http://schemas.microsoft.com/office/drawing/2014/main" id="{292985F6-4F4D-408B-AE88-DE1DE61EE2B6}"/>
              </a:ext>
            </a:extLst>
          </p:cNvPr>
          <p:cNvSpPr>
            <a:spLocks noGrp="1"/>
          </p:cNvSpPr>
          <p:nvPr>
            <p:ph idx="1"/>
          </p:nvPr>
        </p:nvSpPr>
        <p:spPr>
          <a:xfrm>
            <a:off x="1024128" y="2286000"/>
            <a:ext cx="5215307" cy="4023360"/>
          </a:xfrm>
        </p:spPr>
        <p:txBody>
          <a:bodyPr>
            <a:normAutofit/>
          </a:bodyPr>
          <a:lstStyle/>
          <a:p>
            <a:pPr>
              <a:buFont typeface="Courier New" panose="02070309020205020404" pitchFamily="49" charset="0"/>
              <a:buChar char="o"/>
            </a:pPr>
            <a:r>
              <a:rPr lang="nl-NL" dirty="0"/>
              <a:t> Verlieskoffer of seksualiteitskoffer</a:t>
            </a:r>
          </a:p>
          <a:p>
            <a:pPr>
              <a:buFont typeface="Courier New" panose="02070309020205020404" pitchFamily="49" charset="0"/>
              <a:buChar char="o"/>
            </a:pPr>
            <a:r>
              <a:rPr lang="nl-NL" dirty="0"/>
              <a:t> Individuele opdracht</a:t>
            </a:r>
          </a:p>
          <a:p>
            <a:pPr>
              <a:buFont typeface="Courier New" panose="02070309020205020404" pitchFamily="49" charset="0"/>
              <a:buChar char="o"/>
            </a:pPr>
            <a:r>
              <a:rPr lang="nl-NL" dirty="0"/>
              <a:t> Presentatie d.m.v. film</a:t>
            </a:r>
          </a:p>
          <a:p>
            <a:pPr>
              <a:buFont typeface="Courier New" panose="02070309020205020404" pitchFamily="49" charset="0"/>
              <a:buChar char="o"/>
            </a:pPr>
            <a:r>
              <a:rPr lang="nl-NL" dirty="0"/>
              <a:t> Uitleg volgt</a:t>
            </a:r>
          </a:p>
          <a:p>
            <a:pPr>
              <a:buFont typeface="Courier New" panose="02070309020205020404" pitchFamily="49" charset="0"/>
              <a:buChar char="o"/>
            </a:pPr>
            <a:r>
              <a:rPr lang="nl-NL" dirty="0"/>
              <a:t> Inleverdatum: </a:t>
            </a:r>
            <a:r>
              <a:rPr lang="nl-NL" dirty="0">
                <a:solidFill>
                  <a:srgbClr val="009999"/>
                </a:solidFill>
              </a:rPr>
              <a:t>3 juli 2020</a:t>
            </a:r>
          </a:p>
        </p:txBody>
      </p:sp>
      <p:pic>
        <p:nvPicPr>
          <p:cNvPr id="2050" name="Picture 2" descr="Vintage koffers » Van Dijk &amp; Ko">
            <a:extLst>
              <a:ext uri="{FF2B5EF4-FFF2-40B4-BE49-F238E27FC236}">
                <a16:creationId xmlns:a16="http://schemas.microsoft.com/office/drawing/2014/main" id="{A2049CF3-D2D2-4523-B050-49DA60DDCF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96" r="13172"/>
          <a:stretch/>
        </p:blipFill>
        <p:spPr bwMode="auto">
          <a:xfrm>
            <a:off x="6710226" y="10"/>
            <a:ext cx="54817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6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B2AF3-0721-44BC-97A0-123BCE2D969C}"/>
              </a:ext>
            </a:extLst>
          </p:cNvPr>
          <p:cNvSpPr>
            <a:spLocks noGrp="1"/>
          </p:cNvSpPr>
          <p:nvPr>
            <p:ph type="title"/>
          </p:nvPr>
        </p:nvSpPr>
        <p:spPr>
          <a:xfrm>
            <a:off x="1024128" y="585216"/>
            <a:ext cx="6066818" cy="1499616"/>
          </a:xfrm>
        </p:spPr>
        <p:txBody>
          <a:bodyPr>
            <a:normAutofit/>
          </a:bodyPr>
          <a:lstStyle/>
          <a:p>
            <a:r>
              <a:rPr lang="nl-NL" dirty="0"/>
              <a:t>Afsluiting</a:t>
            </a:r>
            <a:endParaRPr lang="nl-NL"/>
          </a:p>
        </p:txBody>
      </p:sp>
      <p:sp>
        <p:nvSpPr>
          <p:cNvPr id="3" name="Tijdelijke aanduiding voor inhoud 2">
            <a:extLst>
              <a:ext uri="{FF2B5EF4-FFF2-40B4-BE49-F238E27FC236}">
                <a16:creationId xmlns:a16="http://schemas.microsoft.com/office/drawing/2014/main" id="{B4A6A3F4-DF2D-465D-9A6D-51950C8FD316}"/>
              </a:ext>
            </a:extLst>
          </p:cNvPr>
          <p:cNvSpPr>
            <a:spLocks noGrp="1"/>
          </p:cNvSpPr>
          <p:nvPr>
            <p:ph idx="1"/>
          </p:nvPr>
        </p:nvSpPr>
        <p:spPr>
          <a:xfrm>
            <a:off x="1024128" y="2286000"/>
            <a:ext cx="6066818" cy="4023360"/>
          </a:xfrm>
        </p:spPr>
        <p:txBody>
          <a:bodyPr>
            <a:normAutofit/>
          </a:bodyPr>
          <a:lstStyle/>
          <a:p>
            <a:pPr>
              <a:buFont typeface="Wingdings" panose="05000000000000000000" pitchFamily="2" charset="2"/>
              <a:buChar char="v"/>
            </a:pPr>
            <a:r>
              <a:rPr lang="nl-NL" dirty="0"/>
              <a:t> Wat vonden jullie van deze les?</a:t>
            </a:r>
          </a:p>
          <a:p>
            <a:pPr>
              <a:buFont typeface="Wingdings" panose="05000000000000000000" pitchFamily="2" charset="2"/>
              <a:buChar char="v"/>
            </a:pPr>
            <a:r>
              <a:rPr lang="nl-NL" dirty="0"/>
              <a:t> Wat zijn jullie wensen voor de komende lessen?</a:t>
            </a:r>
          </a:p>
        </p:txBody>
      </p:sp>
      <p:pic>
        <p:nvPicPr>
          <p:cNvPr id="12" name="Picture 11" descr="Afbeelding met tafel, papier, laptop, computer&#10;&#10;Automatisch gegenereerde beschrijving">
            <a:extLst>
              <a:ext uri="{FF2B5EF4-FFF2-40B4-BE49-F238E27FC236}">
                <a16:creationId xmlns:a16="http://schemas.microsoft.com/office/drawing/2014/main" id="{00F93816-2645-4438-969E-3EAA8AFF2511}"/>
              </a:ext>
            </a:extLst>
          </p:cNvPr>
          <p:cNvPicPr>
            <a:picLocks noChangeAspect="1"/>
          </p:cNvPicPr>
          <p:nvPr/>
        </p:nvPicPr>
        <p:blipFill rotWithShape="1">
          <a:blip r:embed="rId2"/>
          <a:srcRect l="16462" r="38378" b="-1"/>
          <a:stretch/>
        </p:blipFill>
        <p:spPr>
          <a:xfrm>
            <a:off x="7552266" y="10"/>
            <a:ext cx="4639733" cy="6857990"/>
          </a:xfrm>
          <a:prstGeom prst="rect">
            <a:avLst/>
          </a:prstGeom>
        </p:spPr>
      </p:pic>
    </p:spTree>
    <p:extLst>
      <p:ext uri="{BB962C8B-B14F-4D97-AF65-F5344CB8AC3E}">
        <p14:creationId xmlns:p14="http://schemas.microsoft.com/office/powerpoint/2010/main" val="21924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foto, binnen, groep&#10;&#10;Automatisch gegenereerde beschrijving">
            <a:extLst>
              <a:ext uri="{FF2B5EF4-FFF2-40B4-BE49-F238E27FC236}">
                <a16:creationId xmlns:a16="http://schemas.microsoft.com/office/drawing/2014/main" id="{9DCBEA7C-941C-46B5-965C-EB93225ACFE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918" b="499"/>
          <a:stretch/>
        </p:blipFill>
        <p:spPr>
          <a:xfrm>
            <a:off x="20" y="10"/>
            <a:ext cx="12191980" cy="6857990"/>
          </a:xfrm>
          <a:prstGeom prst="rect">
            <a:avLst/>
          </a:prstGeom>
        </p:spPr>
      </p:pic>
      <p:sp>
        <p:nvSpPr>
          <p:cNvPr id="2" name="Titel 1">
            <a:extLst>
              <a:ext uri="{FF2B5EF4-FFF2-40B4-BE49-F238E27FC236}">
                <a16:creationId xmlns:a16="http://schemas.microsoft.com/office/drawing/2014/main" id="{D2C8B4D3-D883-48DA-A515-EC6FAA347CE3}"/>
              </a:ext>
            </a:extLst>
          </p:cNvPr>
          <p:cNvSpPr>
            <a:spLocks noGrp="1"/>
          </p:cNvSpPr>
          <p:nvPr>
            <p:ph type="title"/>
          </p:nvPr>
        </p:nvSpPr>
        <p:spPr>
          <a:xfrm>
            <a:off x="1024128" y="585216"/>
            <a:ext cx="9720072" cy="1499616"/>
          </a:xfrm>
        </p:spPr>
        <p:txBody>
          <a:bodyPr>
            <a:normAutofit/>
          </a:bodyPr>
          <a:lstStyle/>
          <a:p>
            <a:r>
              <a:rPr lang="nl-NL">
                <a:solidFill>
                  <a:srgbClr val="FFFFFF"/>
                </a:solidFill>
              </a:rPr>
              <a:t>Info / Eindbeoordeling</a:t>
            </a:r>
          </a:p>
        </p:txBody>
      </p:sp>
      <p:cxnSp>
        <p:nvCxnSpPr>
          <p:cNvPr id="15" name="Straight Connector 14">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0D06508-FE06-4D9A-9FA8-EA520D940715}"/>
              </a:ext>
            </a:extLst>
          </p:cNvPr>
          <p:cNvSpPr>
            <a:spLocks noGrp="1"/>
          </p:cNvSpPr>
          <p:nvPr>
            <p:ph idx="1"/>
          </p:nvPr>
        </p:nvSpPr>
        <p:spPr>
          <a:xfrm>
            <a:off x="1024128" y="2084832"/>
            <a:ext cx="9720071" cy="4359262"/>
          </a:xfrm>
        </p:spPr>
        <p:txBody>
          <a:bodyPr>
            <a:noAutofit/>
          </a:bodyPr>
          <a:lstStyle/>
          <a:p>
            <a:pPr>
              <a:buFont typeface="Wingdings" panose="05000000000000000000" pitchFamily="2" charset="2"/>
              <a:buChar char="v"/>
            </a:pPr>
            <a:r>
              <a:rPr lang="nl-NL" sz="2000" dirty="0">
                <a:solidFill>
                  <a:srgbClr val="FFFFFF"/>
                </a:solidFill>
              </a:rPr>
              <a:t> Twee vakken in één;</a:t>
            </a:r>
          </a:p>
          <a:p>
            <a:pPr>
              <a:buFont typeface="Wingdings" panose="05000000000000000000" pitchFamily="2" charset="2"/>
              <a:buChar char="v"/>
            </a:pPr>
            <a:r>
              <a:rPr lang="nl-NL" sz="2000" dirty="0">
                <a:solidFill>
                  <a:srgbClr val="FFFFFF"/>
                </a:solidFill>
              </a:rPr>
              <a:t> ‘Seksualiteit &amp; Ouderschap’</a:t>
            </a:r>
          </a:p>
          <a:p>
            <a:pPr>
              <a:buFont typeface="Wingdings" panose="05000000000000000000" pitchFamily="2" charset="2"/>
              <a:buChar char="v"/>
            </a:pPr>
            <a:r>
              <a:rPr lang="nl-NL" sz="2000" dirty="0">
                <a:solidFill>
                  <a:srgbClr val="FFFFFF"/>
                </a:solidFill>
              </a:rPr>
              <a:t> ‘Rouw &amp; Verlies’</a:t>
            </a:r>
          </a:p>
          <a:p>
            <a:pPr>
              <a:buFont typeface="Wingdings" panose="05000000000000000000" pitchFamily="2" charset="2"/>
              <a:buChar char="v"/>
            </a:pPr>
            <a:endParaRPr lang="nl-NL" sz="600" dirty="0">
              <a:solidFill>
                <a:srgbClr val="FFFFFF"/>
              </a:solidFill>
            </a:endParaRPr>
          </a:p>
          <a:p>
            <a:pPr>
              <a:buFont typeface="Wingdings" panose="05000000000000000000" pitchFamily="2" charset="2"/>
              <a:buChar char="v"/>
            </a:pPr>
            <a:r>
              <a:rPr lang="nl-NL" sz="2000" dirty="0">
                <a:solidFill>
                  <a:srgbClr val="FFFFFF"/>
                </a:solidFill>
              </a:rPr>
              <a:t> Boek ‘Maatschappelijke Zorg 1’</a:t>
            </a:r>
          </a:p>
          <a:p>
            <a:pPr>
              <a:buFont typeface="Wingdings" panose="05000000000000000000" pitchFamily="2" charset="2"/>
              <a:buChar char="v"/>
            </a:pPr>
            <a:r>
              <a:rPr lang="nl-NL" sz="2000" dirty="0">
                <a:solidFill>
                  <a:srgbClr val="FFFFFF"/>
                </a:solidFill>
              </a:rPr>
              <a:t> Hoofstuk 12 t/m 14</a:t>
            </a:r>
          </a:p>
          <a:p>
            <a:pPr>
              <a:buFont typeface="Wingdings" panose="05000000000000000000" pitchFamily="2" charset="2"/>
              <a:buChar char="v"/>
            </a:pPr>
            <a:endParaRPr lang="nl-NL" sz="600" dirty="0">
              <a:solidFill>
                <a:srgbClr val="FFFFFF"/>
              </a:solidFill>
            </a:endParaRPr>
          </a:p>
          <a:p>
            <a:pPr>
              <a:buFont typeface="Wingdings" panose="05000000000000000000" pitchFamily="2" charset="2"/>
              <a:buChar char="v"/>
            </a:pPr>
            <a:r>
              <a:rPr lang="nl-NL" sz="2000" dirty="0">
                <a:solidFill>
                  <a:srgbClr val="FFFFFF"/>
                </a:solidFill>
              </a:rPr>
              <a:t> Aanwezigheid (min. 80%) en inzet</a:t>
            </a:r>
          </a:p>
          <a:p>
            <a:pPr>
              <a:buFont typeface="Wingdings" panose="05000000000000000000" pitchFamily="2" charset="2"/>
              <a:buChar char="v"/>
            </a:pPr>
            <a:r>
              <a:rPr lang="nl-NL" sz="2000" dirty="0">
                <a:solidFill>
                  <a:srgbClr val="FFFFFF"/>
                </a:solidFill>
              </a:rPr>
              <a:t> 2x minitoets</a:t>
            </a:r>
          </a:p>
          <a:p>
            <a:pPr>
              <a:buFont typeface="Wingdings" panose="05000000000000000000" pitchFamily="2" charset="2"/>
              <a:buChar char="v"/>
            </a:pPr>
            <a:r>
              <a:rPr lang="nl-NL" sz="2000" dirty="0">
                <a:solidFill>
                  <a:srgbClr val="FFFFFF"/>
                </a:solidFill>
              </a:rPr>
              <a:t> Eindopdracht</a:t>
            </a:r>
          </a:p>
        </p:txBody>
      </p:sp>
    </p:spTree>
    <p:extLst>
      <p:ext uri="{BB962C8B-B14F-4D97-AF65-F5344CB8AC3E}">
        <p14:creationId xmlns:p14="http://schemas.microsoft.com/office/powerpoint/2010/main" val="35096911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5 Stappen Waarmee Je Elk Doel Met Plezier En Gemak Bereikt ...">
            <a:extLst>
              <a:ext uri="{FF2B5EF4-FFF2-40B4-BE49-F238E27FC236}">
                <a16:creationId xmlns:a16="http://schemas.microsoft.com/office/drawing/2014/main" id="{5A95A1FB-4FB0-4CD6-AC0F-CBEB703431A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077" b="56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49A0DFA-A5C1-4D3D-98FA-8F984AB55DEA}"/>
              </a:ext>
            </a:extLst>
          </p:cNvPr>
          <p:cNvSpPr>
            <a:spLocks noGrp="1"/>
          </p:cNvSpPr>
          <p:nvPr>
            <p:ph type="title"/>
          </p:nvPr>
        </p:nvSpPr>
        <p:spPr>
          <a:xfrm>
            <a:off x="1024128" y="826324"/>
            <a:ext cx="9720072" cy="560587"/>
          </a:xfrm>
        </p:spPr>
        <p:txBody>
          <a:bodyPr>
            <a:normAutofit fontScale="90000"/>
          </a:bodyPr>
          <a:lstStyle/>
          <a:p>
            <a:r>
              <a:rPr lang="nl-NL" sz="4800" dirty="0">
                <a:solidFill>
                  <a:srgbClr val="FFFFFF"/>
                </a:solidFill>
              </a:rPr>
              <a:t>Doel van het vak</a:t>
            </a:r>
          </a:p>
        </p:txBody>
      </p:sp>
      <p:cxnSp>
        <p:nvCxnSpPr>
          <p:cNvPr id="71" name="Straight Connector 70">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9F46F0F-3C3D-4CAD-892F-9A0053A821E6}"/>
              </a:ext>
            </a:extLst>
          </p:cNvPr>
          <p:cNvSpPr>
            <a:spLocks noGrp="1"/>
          </p:cNvSpPr>
          <p:nvPr>
            <p:ph idx="1"/>
          </p:nvPr>
        </p:nvSpPr>
        <p:spPr>
          <a:xfrm>
            <a:off x="1024128" y="1551537"/>
            <a:ext cx="10069970" cy="4716061"/>
          </a:xfrm>
        </p:spPr>
        <p:txBody>
          <a:bodyPr>
            <a:noAutofit/>
          </a:bodyPr>
          <a:lstStyle/>
          <a:p>
            <a:pPr marL="457200" indent="-457200">
              <a:buFont typeface="+mj-lt"/>
              <a:buAutoNum type="arabicPeriod"/>
            </a:pPr>
            <a:r>
              <a:rPr lang="nl-NL" sz="1900" dirty="0">
                <a:solidFill>
                  <a:srgbClr val="FFFFFF"/>
                </a:solidFill>
              </a:rPr>
              <a:t>Je verwoordt de mogelijkheden van begeleiding bij de behoeften aan seks</a:t>
            </a:r>
          </a:p>
          <a:p>
            <a:pPr marL="457200" indent="-457200">
              <a:buFont typeface="+mj-lt"/>
              <a:buAutoNum type="arabicPeriod"/>
            </a:pPr>
            <a:r>
              <a:rPr lang="nl-NL" sz="1900" dirty="0">
                <a:solidFill>
                  <a:srgbClr val="FFFFFF"/>
                </a:solidFill>
              </a:rPr>
              <a:t>Je ontwikkelt een visie op de begeleiding van seksualiteit bij cliënten</a:t>
            </a:r>
          </a:p>
          <a:p>
            <a:pPr marL="457200" indent="-457200">
              <a:buFont typeface="+mj-lt"/>
              <a:buAutoNum type="arabicPeriod"/>
            </a:pPr>
            <a:r>
              <a:rPr lang="nl-NL" sz="1900" dirty="0">
                <a:solidFill>
                  <a:srgbClr val="FFFFFF"/>
                </a:solidFill>
              </a:rPr>
              <a:t>Je verwoordt de mogelijkheden van begeleiding bij de behoeften aan seks</a:t>
            </a:r>
          </a:p>
          <a:p>
            <a:pPr marL="457200" indent="-457200">
              <a:buFont typeface="+mj-lt"/>
              <a:buAutoNum type="arabicPeriod"/>
            </a:pPr>
            <a:r>
              <a:rPr lang="nl-NL" sz="1900" dirty="0">
                <a:solidFill>
                  <a:srgbClr val="FFFFFF"/>
                </a:solidFill>
              </a:rPr>
              <a:t>Je legt uit wat we verstaan onder grens- of </a:t>
            </a:r>
            <a:r>
              <a:rPr lang="nl-NL" sz="1900" dirty="0" err="1">
                <a:solidFill>
                  <a:srgbClr val="FFFFFF"/>
                </a:solidFill>
              </a:rPr>
              <a:t>normoverschrijdend</a:t>
            </a:r>
            <a:r>
              <a:rPr lang="nl-NL" sz="1900" dirty="0">
                <a:solidFill>
                  <a:srgbClr val="FFFFFF"/>
                </a:solidFill>
              </a:rPr>
              <a:t> gedrag</a:t>
            </a:r>
          </a:p>
          <a:p>
            <a:pPr marL="457200" indent="-457200">
              <a:buFont typeface="+mj-lt"/>
              <a:buAutoNum type="arabicPeriod"/>
            </a:pPr>
            <a:r>
              <a:rPr lang="nl-NL" sz="1900" dirty="0">
                <a:solidFill>
                  <a:srgbClr val="FFFFFF"/>
                </a:solidFill>
              </a:rPr>
              <a:t>Je formuleert doelen voor cliënten met een hulpvraag in hun seksualiteit</a:t>
            </a:r>
          </a:p>
          <a:p>
            <a:pPr marL="457200" indent="-457200">
              <a:buFont typeface="+mj-lt"/>
              <a:buAutoNum type="arabicPeriod"/>
            </a:pPr>
            <a:r>
              <a:rPr lang="nl-NL" sz="1900" dirty="0">
                <a:solidFill>
                  <a:srgbClr val="FFFFFF"/>
                </a:solidFill>
              </a:rPr>
              <a:t>Je legt uit wat er achter een kinderwens schuil kan gaan</a:t>
            </a:r>
          </a:p>
          <a:p>
            <a:pPr marL="457200" indent="-457200">
              <a:buFont typeface="+mj-lt"/>
              <a:buAutoNum type="arabicPeriod"/>
            </a:pPr>
            <a:r>
              <a:rPr lang="nl-NL" sz="1900" dirty="0">
                <a:solidFill>
                  <a:srgbClr val="FFFFFF"/>
                </a:solidFill>
              </a:rPr>
              <a:t>Je beschrijft risico- en beschermende factoren ten aanzien van een kinderwens</a:t>
            </a:r>
          </a:p>
          <a:p>
            <a:pPr marL="457200" indent="-457200">
              <a:buFont typeface="+mj-lt"/>
              <a:buAutoNum type="arabicPeriod"/>
            </a:pPr>
            <a:r>
              <a:rPr lang="nl-NL" sz="1900" dirty="0">
                <a:solidFill>
                  <a:srgbClr val="FFFFFF"/>
                </a:solidFill>
              </a:rPr>
              <a:t>Je past de stappen van kinderwensbegeleiding toe</a:t>
            </a:r>
          </a:p>
          <a:p>
            <a:pPr marL="457200" indent="-457200">
              <a:buFont typeface="+mj-lt"/>
              <a:buAutoNum type="arabicPeriod"/>
            </a:pPr>
            <a:r>
              <a:rPr lang="nl-NL" sz="1900" dirty="0">
                <a:solidFill>
                  <a:srgbClr val="FFFFFF"/>
                </a:solidFill>
              </a:rPr>
              <a:t>Je beschrijft welke ouderkenmerken en kind kenmerken het ouderschap kunnen bemoeilijken</a:t>
            </a:r>
          </a:p>
          <a:p>
            <a:pPr marL="457200" indent="-457200">
              <a:buFont typeface="+mj-lt"/>
              <a:buAutoNum type="arabicPeriod"/>
            </a:pPr>
            <a:r>
              <a:rPr lang="nl-NL" sz="1900" dirty="0">
                <a:solidFill>
                  <a:srgbClr val="FFFFFF"/>
                </a:solidFill>
              </a:rPr>
              <a:t>Je past de stappen van ouderschapsbegeleiding toe</a:t>
            </a:r>
          </a:p>
          <a:p>
            <a:pPr marL="457200" indent="-457200">
              <a:buFont typeface="+mj-lt"/>
              <a:buAutoNum type="arabicPeriod"/>
            </a:pPr>
            <a:r>
              <a:rPr lang="nl-NL" sz="1900" dirty="0">
                <a:solidFill>
                  <a:srgbClr val="FFFFFF"/>
                </a:solidFill>
              </a:rPr>
              <a:t>Je analyseert situaties en bepaalt wanneer je een kinderwens ontmoedigt</a:t>
            </a:r>
          </a:p>
        </p:txBody>
      </p:sp>
    </p:spTree>
    <p:extLst>
      <p:ext uri="{BB962C8B-B14F-4D97-AF65-F5344CB8AC3E}">
        <p14:creationId xmlns:p14="http://schemas.microsoft.com/office/powerpoint/2010/main" val="42895047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5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1BDB27-3FC4-4043-8409-F1F88B223D8E}"/>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Vandaag</a:t>
            </a:r>
          </a:p>
        </p:txBody>
      </p:sp>
      <p:pic>
        <p:nvPicPr>
          <p:cNvPr id="2050" name="Picture 2" descr="Een realistische to-do lijst maken doe je zo (incl. gratis ...">
            <a:extLst>
              <a:ext uri="{FF2B5EF4-FFF2-40B4-BE49-F238E27FC236}">
                <a16:creationId xmlns:a16="http://schemas.microsoft.com/office/drawing/2014/main" id="{6CF5DBAE-3E08-4D30-9877-D99CE92E2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49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B23333F-777D-4907-87E7-6F60278B01D5}"/>
              </a:ext>
            </a:extLst>
          </p:cNvPr>
          <p:cNvSpPr>
            <a:spLocks noGrp="1"/>
          </p:cNvSpPr>
          <p:nvPr>
            <p:ph idx="1"/>
          </p:nvPr>
        </p:nvSpPr>
        <p:spPr>
          <a:xfrm>
            <a:off x="8029319" y="917725"/>
            <a:ext cx="3424739" cy="4852362"/>
          </a:xfrm>
        </p:spPr>
        <p:txBody>
          <a:bodyPr anchor="ctr">
            <a:normAutofit/>
          </a:bodyPr>
          <a:lstStyle/>
          <a:p>
            <a:pPr>
              <a:buFont typeface="Arial" panose="020B0604020202020204" pitchFamily="34" charset="0"/>
              <a:buChar char="•"/>
            </a:pPr>
            <a:r>
              <a:rPr lang="nl-NL" dirty="0">
                <a:solidFill>
                  <a:srgbClr val="FFFFFF"/>
                </a:solidFill>
              </a:rPr>
              <a:t> Seks </a:t>
            </a:r>
            <a:r>
              <a:rPr lang="nl-NL" dirty="0" err="1">
                <a:solidFill>
                  <a:srgbClr val="FFFFFF"/>
                </a:solidFill>
              </a:rPr>
              <a:t>enzo</a:t>
            </a:r>
            <a:endParaRPr lang="nl-NL" dirty="0">
              <a:solidFill>
                <a:srgbClr val="FFFFFF"/>
              </a:solidFill>
            </a:endParaRPr>
          </a:p>
          <a:p>
            <a:pPr>
              <a:buFont typeface="Arial" panose="020B0604020202020204" pitchFamily="34" charset="0"/>
              <a:buChar char="•"/>
            </a:pPr>
            <a:r>
              <a:rPr lang="nl-NL" dirty="0">
                <a:solidFill>
                  <a:srgbClr val="FFFFFF"/>
                </a:solidFill>
              </a:rPr>
              <a:t> ‘Seksualiteit’ en ‘Intimiteit’</a:t>
            </a:r>
          </a:p>
          <a:p>
            <a:pPr>
              <a:buFont typeface="Arial" panose="020B0604020202020204" pitchFamily="34" charset="0"/>
              <a:buChar char="•"/>
            </a:pPr>
            <a:r>
              <a:rPr lang="nl-NL" dirty="0">
                <a:solidFill>
                  <a:srgbClr val="FFFFFF"/>
                </a:solidFill>
              </a:rPr>
              <a:t> Seksuele ontwikkeling</a:t>
            </a:r>
          </a:p>
          <a:p>
            <a:pPr>
              <a:buFont typeface="Arial" panose="020B0604020202020204" pitchFamily="34" charset="0"/>
              <a:buChar char="•"/>
            </a:pPr>
            <a:r>
              <a:rPr lang="nl-NL" dirty="0">
                <a:solidFill>
                  <a:srgbClr val="FFFFFF"/>
                </a:solidFill>
              </a:rPr>
              <a:t> Stellingen</a:t>
            </a:r>
          </a:p>
          <a:p>
            <a:pPr>
              <a:buFont typeface="Arial" panose="020B0604020202020204" pitchFamily="34" charset="0"/>
              <a:buChar char="•"/>
            </a:pPr>
            <a:r>
              <a:rPr lang="nl-NL" dirty="0">
                <a:solidFill>
                  <a:srgbClr val="FFFFFF"/>
                </a:solidFill>
              </a:rPr>
              <a:t> Documentaire</a:t>
            </a:r>
          </a:p>
          <a:p>
            <a:pPr>
              <a:buFont typeface="Arial" panose="020B0604020202020204" pitchFamily="34" charset="0"/>
              <a:buChar char="•"/>
            </a:pPr>
            <a:r>
              <a:rPr lang="nl-NL" dirty="0">
                <a:solidFill>
                  <a:srgbClr val="FFFFFF"/>
                </a:solidFill>
              </a:rPr>
              <a:t> Afsluiting</a:t>
            </a:r>
          </a:p>
        </p:txBody>
      </p:sp>
    </p:spTree>
    <p:extLst>
      <p:ext uri="{BB962C8B-B14F-4D97-AF65-F5344CB8AC3E}">
        <p14:creationId xmlns:p14="http://schemas.microsoft.com/office/powerpoint/2010/main" val="145603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8">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Afbeelding met persoon, bed, binnen, zitten&#10;&#10;Automatisch gegenereerde beschrijving">
            <a:extLst>
              <a:ext uri="{FF2B5EF4-FFF2-40B4-BE49-F238E27FC236}">
                <a16:creationId xmlns:a16="http://schemas.microsoft.com/office/drawing/2014/main" id="{0F476285-C558-419C-9389-AAF19CF308EF}"/>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3341" r="-1" b="2051"/>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D43C668-5DBB-4275-A5E6-0334EAE76AF8}"/>
              </a:ext>
            </a:extLst>
          </p:cNvPr>
          <p:cNvSpPr>
            <a:spLocks noGrp="1"/>
          </p:cNvSpPr>
          <p:nvPr>
            <p:ph type="title"/>
          </p:nvPr>
        </p:nvSpPr>
        <p:spPr>
          <a:xfrm>
            <a:off x="643467" y="643467"/>
            <a:ext cx="3684437" cy="5571066"/>
          </a:xfrm>
        </p:spPr>
        <p:txBody>
          <a:bodyPr>
            <a:normAutofit/>
          </a:bodyPr>
          <a:lstStyle/>
          <a:p>
            <a:pPr algn="r"/>
            <a:r>
              <a:rPr lang="nl-NL" dirty="0"/>
              <a:t>Seks </a:t>
            </a:r>
            <a:r>
              <a:rPr lang="nl-NL" dirty="0" err="1"/>
              <a:t>enzo</a:t>
            </a:r>
            <a:r>
              <a:rPr lang="nl-NL" dirty="0"/>
              <a:t> </a:t>
            </a:r>
            <a:br>
              <a:rPr lang="nl-NL" dirty="0"/>
            </a:br>
            <a:r>
              <a:rPr lang="nl-NL" sz="2400" dirty="0"/>
              <a:t>(</a:t>
            </a:r>
            <a:r>
              <a:rPr lang="nl-NL" sz="2400" dirty="0" err="1"/>
              <a:t>mindmap</a:t>
            </a:r>
            <a:r>
              <a:rPr lang="nl-NL" sz="2400" dirty="0"/>
              <a:t>)</a:t>
            </a:r>
          </a:p>
        </p:txBody>
      </p:sp>
      <p:cxnSp>
        <p:nvCxnSpPr>
          <p:cNvPr id="141" name="Straight Connector 140">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A1B1B465-7BCD-48AC-B313-69E1C1DDF193}"/>
              </a:ext>
            </a:extLst>
          </p:cNvPr>
          <p:cNvSpPr>
            <a:spLocks noGrp="1"/>
          </p:cNvSpPr>
          <p:nvPr>
            <p:ph idx="1"/>
          </p:nvPr>
        </p:nvSpPr>
        <p:spPr>
          <a:xfrm>
            <a:off x="4971371" y="643467"/>
            <a:ext cx="6574112" cy="5571066"/>
          </a:xfrm>
        </p:spPr>
        <p:txBody>
          <a:bodyPr anchor="ctr">
            <a:normAutofit/>
          </a:bodyPr>
          <a:lstStyle/>
          <a:p>
            <a:pPr marL="457200" indent="-457200">
              <a:buFont typeface="+mj-lt"/>
              <a:buAutoNum type="arabicPeriod"/>
            </a:pPr>
            <a:r>
              <a:rPr lang="nl-NL"/>
              <a:t>Waar denk je aan bij het woord ‘seksualiteit’?</a:t>
            </a:r>
          </a:p>
          <a:p>
            <a:pPr marL="457200" indent="-457200">
              <a:buFont typeface="+mj-lt"/>
              <a:buAutoNum type="arabicPeriod"/>
            </a:pPr>
            <a:r>
              <a:rPr lang="nl-NL"/>
              <a:t>Waar denk je aan bij het woord ‘intimiteit’?</a:t>
            </a:r>
          </a:p>
          <a:p>
            <a:pPr marL="457200" indent="-457200">
              <a:buFont typeface="+mj-lt"/>
              <a:buAutoNum type="arabicPeriod"/>
            </a:pPr>
            <a:r>
              <a:rPr lang="nl-NL"/>
              <a:t>In welke situaties heb jij in jouw leven te maken met intimiteit of seksualiteit?</a:t>
            </a:r>
          </a:p>
          <a:p>
            <a:pPr marL="457200" indent="-457200">
              <a:buFont typeface="+mj-lt"/>
              <a:buAutoNum type="arabicPeriod"/>
            </a:pPr>
            <a:r>
              <a:rPr lang="nl-NL"/>
              <a:t>In welke situaties zou je het in je toekomstige beroep tegen kunnen komen?</a:t>
            </a:r>
          </a:p>
          <a:p>
            <a:pPr marL="457200" indent="-457200">
              <a:buFont typeface="+mj-lt"/>
              <a:buAutoNum type="arabicPeriod"/>
            </a:pPr>
            <a:r>
              <a:rPr lang="nl-NL"/>
              <a:t>Wat moet jij hier als MZ’er mee? </a:t>
            </a:r>
            <a:endParaRPr lang="nl-NL" dirty="0"/>
          </a:p>
        </p:txBody>
      </p:sp>
    </p:spTree>
    <p:extLst>
      <p:ext uri="{BB962C8B-B14F-4D97-AF65-F5344CB8AC3E}">
        <p14:creationId xmlns:p14="http://schemas.microsoft.com/office/powerpoint/2010/main" val="3342433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Verbondenheid - blog | Yarden">
            <a:extLst>
              <a:ext uri="{FF2B5EF4-FFF2-40B4-BE49-F238E27FC236}">
                <a16:creationId xmlns:a16="http://schemas.microsoft.com/office/drawing/2014/main" id="{340B1BF0-B116-445C-B25A-9C6527F57DD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7110" b="-1"/>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A98AD8A-B970-4A6B-B72A-64A859B66204}"/>
              </a:ext>
            </a:extLst>
          </p:cNvPr>
          <p:cNvSpPr>
            <a:spLocks noGrp="1"/>
          </p:cNvSpPr>
          <p:nvPr>
            <p:ph type="title"/>
          </p:nvPr>
        </p:nvSpPr>
        <p:spPr>
          <a:xfrm>
            <a:off x="1024128" y="585216"/>
            <a:ext cx="9720072" cy="1499616"/>
          </a:xfrm>
        </p:spPr>
        <p:txBody>
          <a:bodyPr>
            <a:normAutofit/>
          </a:bodyPr>
          <a:lstStyle/>
          <a:p>
            <a:r>
              <a:rPr lang="nl-NL">
                <a:solidFill>
                  <a:srgbClr val="FFFFFF"/>
                </a:solidFill>
              </a:rPr>
              <a:t>Seksualiteit vs. intimiteit</a:t>
            </a:r>
          </a:p>
        </p:txBody>
      </p:sp>
      <p:cxnSp>
        <p:nvCxnSpPr>
          <p:cNvPr id="71" name="Straight Connector 70">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5BBD7D9-232D-45AF-B669-3C9AA606E1C8}"/>
              </a:ext>
            </a:extLst>
          </p:cNvPr>
          <p:cNvSpPr>
            <a:spLocks noGrp="1"/>
          </p:cNvSpPr>
          <p:nvPr>
            <p:ph idx="1"/>
          </p:nvPr>
        </p:nvSpPr>
        <p:spPr>
          <a:xfrm>
            <a:off x="1024129" y="2084832"/>
            <a:ext cx="9720071" cy="4178710"/>
          </a:xfrm>
        </p:spPr>
        <p:txBody>
          <a:bodyPr>
            <a:noAutofit/>
          </a:bodyPr>
          <a:lstStyle/>
          <a:p>
            <a:pPr marL="0" indent="0">
              <a:buNone/>
            </a:pPr>
            <a:r>
              <a:rPr lang="nl-NL" sz="2000" dirty="0">
                <a:solidFill>
                  <a:srgbClr val="FFFFFF"/>
                </a:solidFill>
              </a:rPr>
              <a:t>Intimiteit = </a:t>
            </a:r>
            <a:r>
              <a:rPr lang="nl-NL" sz="2000" dirty="0">
                <a:solidFill>
                  <a:schemeClr val="accent3"/>
                </a:solidFill>
              </a:rPr>
              <a:t>Verbondenheid</a:t>
            </a:r>
          </a:p>
          <a:p>
            <a:pPr marL="457200" indent="-457200">
              <a:buFont typeface="+mj-lt"/>
              <a:buAutoNum type="arabicPeriod"/>
            </a:pPr>
            <a:r>
              <a:rPr lang="nl-NL" sz="2000" dirty="0">
                <a:solidFill>
                  <a:srgbClr val="FFFFFF"/>
                </a:solidFill>
              </a:rPr>
              <a:t>Emotioneel</a:t>
            </a:r>
          </a:p>
          <a:p>
            <a:pPr marL="457200" indent="-457200">
              <a:buFont typeface="+mj-lt"/>
              <a:buAutoNum type="arabicPeriod"/>
            </a:pPr>
            <a:r>
              <a:rPr lang="nl-NL" sz="2000" dirty="0">
                <a:solidFill>
                  <a:srgbClr val="FFFFFF"/>
                </a:solidFill>
              </a:rPr>
              <a:t>Lichamelijk		Voorbeelden?</a:t>
            </a:r>
          </a:p>
          <a:p>
            <a:pPr marL="457200" indent="-457200">
              <a:buFont typeface="+mj-lt"/>
              <a:buAutoNum type="arabicPeriod"/>
            </a:pPr>
            <a:r>
              <a:rPr lang="nl-NL" sz="2000" dirty="0">
                <a:solidFill>
                  <a:srgbClr val="FFFFFF"/>
                </a:solidFill>
              </a:rPr>
              <a:t>Spiritueel</a:t>
            </a:r>
          </a:p>
          <a:p>
            <a:pPr marL="0" indent="0">
              <a:buNone/>
            </a:pPr>
            <a:endParaRPr lang="nl-NL" sz="600" dirty="0">
              <a:solidFill>
                <a:srgbClr val="FFFFFF"/>
              </a:solidFill>
            </a:endParaRPr>
          </a:p>
          <a:p>
            <a:pPr marL="0" indent="0">
              <a:buNone/>
            </a:pPr>
            <a:r>
              <a:rPr lang="nl-NL" sz="2000" dirty="0">
                <a:solidFill>
                  <a:srgbClr val="FFFFFF"/>
                </a:solidFill>
              </a:rPr>
              <a:t>Intimiteit (verbondenheid) kan </a:t>
            </a:r>
            <a:r>
              <a:rPr lang="nl-NL" sz="2000" dirty="0">
                <a:solidFill>
                  <a:schemeClr val="accent3"/>
                </a:solidFill>
              </a:rPr>
              <a:t>onderdeel</a:t>
            </a:r>
            <a:r>
              <a:rPr lang="nl-NL" sz="2000" dirty="0">
                <a:solidFill>
                  <a:srgbClr val="FFFFFF"/>
                </a:solidFill>
              </a:rPr>
              <a:t> zijn van seksualiteit, maar dat hoeft niet.</a:t>
            </a:r>
          </a:p>
          <a:p>
            <a:pPr marL="0" indent="0">
              <a:buNone/>
            </a:pPr>
            <a:r>
              <a:rPr lang="nl-NL" sz="2000" dirty="0">
                <a:solidFill>
                  <a:srgbClr val="FFFFFF"/>
                </a:solidFill>
              </a:rPr>
              <a:t>Bijv. Verbondenheid tussen goede vrienden</a:t>
            </a:r>
          </a:p>
          <a:p>
            <a:pPr marL="0" indent="0">
              <a:buNone/>
            </a:pPr>
            <a:endParaRPr lang="nl-NL" sz="600" dirty="0">
              <a:solidFill>
                <a:srgbClr val="FFFFFF"/>
              </a:solidFill>
            </a:endParaRPr>
          </a:p>
          <a:p>
            <a:pPr marL="0" indent="0">
              <a:buNone/>
            </a:pPr>
            <a:r>
              <a:rPr lang="nl-NL" sz="2000" dirty="0">
                <a:solidFill>
                  <a:schemeClr val="accent3"/>
                </a:solidFill>
              </a:rPr>
              <a:t>Andersom</a:t>
            </a:r>
            <a:r>
              <a:rPr lang="nl-NL" sz="2000" dirty="0">
                <a:solidFill>
                  <a:srgbClr val="FFFFFF"/>
                </a:solidFill>
              </a:rPr>
              <a:t> kan ook!</a:t>
            </a:r>
          </a:p>
          <a:p>
            <a:pPr marL="0" indent="0">
              <a:buNone/>
            </a:pPr>
            <a:r>
              <a:rPr lang="nl-NL" sz="2000" dirty="0">
                <a:solidFill>
                  <a:srgbClr val="FFFFFF"/>
                </a:solidFill>
              </a:rPr>
              <a:t>Bijv. Seks hebben zonder verbondenheid te ervaren</a:t>
            </a:r>
          </a:p>
        </p:txBody>
      </p:sp>
      <p:sp>
        <p:nvSpPr>
          <p:cNvPr id="4" name="Vierkante haak rechts 3">
            <a:extLst>
              <a:ext uri="{FF2B5EF4-FFF2-40B4-BE49-F238E27FC236}">
                <a16:creationId xmlns:a16="http://schemas.microsoft.com/office/drawing/2014/main" id="{2C53E9FB-1498-4C91-995F-91389AD5C300}"/>
              </a:ext>
            </a:extLst>
          </p:cNvPr>
          <p:cNvSpPr/>
          <p:nvPr/>
        </p:nvSpPr>
        <p:spPr>
          <a:xfrm>
            <a:off x="3215148" y="2517058"/>
            <a:ext cx="88490" cy="1258529"/>
          </a:xfrm>
          <a:prstGeom prst="rightBracket">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712888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ordenboek - Wikipedia">
            <a:extLst>
              <a:ext uri="{FF2B5EF4-FFF2-40B4-BE49-F238E27FC236}">
                <a16:creationId xmlns:a16="http://schemas.microsoft.com/office/drawing/2014/main" id="{DAF70D2B-6C08-4D83-9818-A449B2041780}"/>
              </a:ext>
            </a:extLst>
          </p:cNvPr>
          <p:cNvPicPr>
            <a:picLocks noChangeAspect="1" noChangeArrowheads="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t="22180" r="-1" b="280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D21B1CB-4F51-48C3-A058-5D7005542120}"/>
              </a:ext>
            </a:extLst>
          </p:cNvPr>
          <p:cNvSpPr>
            <a:spLocks noGrp="1"/>
          </p:cNvSpPr>
          <p:nvPr>
            <p:ph type="title"/>
          </p:nvPr>
        </p:nvSpPr>
        <p:spPr>
          <a:xfrm>
            <a:off x="643467" y="643467"/>
            <a:ext cx="3684437" cy="5571066"/>
          </a:xfrm>
        </p:spPr>
        <p:txBody>
          <a:bodyPr>
            <a:normAutofit/>
          </a:bodyPr>
          <a:lstStyle/>
          <a:p>
            <a:pPr algn="r"/>
            <a:r>
              <a:rPr lang="nl-NL" dirty="0"/>
              <a:t>Seksualiteit</a:t>
            </a:r>
            <a:endParaRPr lang="nl-NL"/>
          </a:p>
        </p:txBody>
      </p:sp>
      <p:cxnSp>
        <p:nvCxnSpPr>
          <p:cNvPr id="73" name="Straight Connector 72">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D0D887A-F9E3-44AB-B80C-851D83799C03}"/>
              </a:ext>
            </a:extLst>
          </p:cNvPr>
          <p:cNvSpPr>
            <a:spLocks noGrp="1"/>
          </p:cNvSpPr>
          <p:nvPr>
            <p:ph idx="1"/>
          </p:nvPr>
        </p:nvSpPr>
        <p:spPr>
          <a:xfrm>
            <a:off x="4971371" y="643467"/>
            <a:ext cx="6574112" cy="5571066"/>
          </a:xfrm>
        </p:spPr>
        <p:txBody>
          <a:bodyPr anchor="ctr">
            <a:normAutofit/>
          </a:bodyPr>
          <a:lstStyle/>
          <a:p>
            <a:r>
              <a:rPr lang="nl-NL" dirty="0"/>
              <a:t>Seksualiteit gaat over geslachtsidentiteiten, genderidentiteiten, genderrollen, seksuele geaardheid, erotiek, plezier, intimiteit en voorplanting. </a:t>
            </a:r>
          </a:p>
          <a:p>
            <a:endParaRPr lang="nl-NL" dirty="0"/>
          </a:p>
          <a:p>
            <a:r>
              <a:rPr lang="nl-NL" dirty="0"/>
              <a:t>Seksualiteit wordt ervaren en uitgedrukt in gedachten, fantasieën, verlangens, overtuigingen, houdingen, waarden, gedragingen, praktijken, rollen en relaties. </a:t>
            </a:r>
          </a:p>
          <a:p>
            <a:endParaRPr lang="nl-NL" dirty="0"/>
          </a:p>
          <a:p>
            <a:r>
              <a:rPr lang="nl-NL" dirty="0"/>
              <a:t>Seksualiteit wordt beïnvloed door biologische, psychologische, sociale, economische, politieke, culturele, ethische, juridische, historische, religieuze en spirituele factoren.</a:t>
            </a:r>
          </a:p>
        </p:txBody>
      </p:sp>
    </p:spTree>
    <p:extLst>
      <p:ext uri="{BB962C8B-B14F-4D97-AF65-F5344CB8AC3E}">
        <p14:creationId xmlns:p14="http://schemas.microsoft.com/office/powerpoint/2010/main" val="16357893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226D9-E387-4AEB-9900-9F64D851A3EC}"/>
              </a:ext>
            </a:extLst>
          </p:cNvPr>
          <p:cNvSpPr>
            <a:spLocks noGrp="1"/>
          </p:cNvSpPr>
          <p:nvPr>
            <p:ph type="title"/>
          </p:nvPr>
        </p:nvSpPr>
        <p:spPr>
          <a:xfrm>
            <a:off x="1024128" y="585216"/>
            <a:ext cx="6066818" cy="1499616"/>
          </a:xfrm>
        </p:spPr>
        <p:txBody>
          <a:bodyPr>
            <a:normAutofit/>
          </a:bodyPr>
          <a:lstStyle/>
          <a:p>
            <a:r>
              <a:rPr lang="nl-NL" sz="4400" dirty="0" err="1"/>
              <a:t>Opdr</a:t>
            </a:r>
            <a:r>
              <a:rPr lang="nl-NL" sz="4400" dirty="0"/>
              <a:t>. Seksualiteit of intimiteit?</a:t>
            </a:r>
          </a:p>
        </p:txBody>
      </p:sp>
      <p:sp>
        <p:nvSpPr>
          <p:cNvPr id="3" name="Tijdelijke aanduiding voor inhoud 2">
            <a:extLst>
              <a:ext uri="{FF2B5EF4-FFF2-40B4-BE49-F238E27FC236}">
                <a16:creationId xmlns:a16="http://schemas.microsoft.com/office/drawing/2014/main" id="{B1B11F4F-D0CC-452A-80AD-4532100F6BBA}"/>
              </a:ext>
            </a:extLst>
          </p:cNvPr>
          <p:cNvSpPr>
            <a:spLocks noGrp="1"/>
          </p:cNvSpPr>
          <p:nvPr>
            <p:ph idx="1"/>
          </p:nvPr>
        </p:nvSpPr>
        <p:spPr>
          <a:xfrm>
            <a:off x="1024128" y="2286000"/>
            <a:ext cx="6066818" cy="4023360"/>
          </a:xfrm>
        </p:spPr>
        <p:txBody>
          <a:bodyPr>
            <a:normAutofit/>
          </a:bodyPr>
          <a:lstStyle/>
          <a:p>
            <a:r>
              <a:rPr lang="nl-NL" dirty="0"/>
              <a:t>Horen de volgende punten voor jou bij seksualiteit of intimiteit, of misschien wel bij beide? Waarom?</a:t>
            </a:r>
          </a:p>
          <a:p>
            <a:endParaRPr lang="nl-NL" dirty="0"/>
          </a:p>
          <a:p>
            <a:pPr marL="457200" indent="-457200">
              <a:buFont typeface="+mj-lt"/>
              <a:buAutoNum type="arabicPeriod"/>
            </a:pPr>
            <a:r>
              <a:rPr lang="nl-NL" dirty="0"/>
              <a:t>Kussen</a:t>
            </a:r>
          </a:p>
          <a:p>
            <a:pPr marL="457200" indent="-457200">
              <a:buFont typeface="+mj-lt"/>
              <a:buAutoNum type="arabicPeriod"/>
            </a:pPr>
            <a:r>
              <a:rPr lang="nl-NL" dirty="0"/>
              <a:t>Zoenen</a:t>
            </a:r>
          </a:p>
          <a:p>
            <a:pPr marL="457200" indent="-457200">
              <a:buFont typeface="+mj-lt"/>
              <a:buAutoNum type="arabicPeriod"/>
            </a:pPr>
            <a:r>
              <a:rPr lang="nl-NL" dirty="0"/>
              <a:t>Hand in hand lopen</a:t>
            </a:r>
          </a:p>
          <a:p>
            <a:pPr marL="457200" indent="-457200">
              <a:buFont typeface="+mj-lt"/>
              <a:buAutoNum type="arabicPeriod"/>
            </a:pPr>
            <a:r>
              <a:rPr lang="nl-NL" dirty="0"/>
              <a:t>Orale seks</a:t>
            </a:r>
          </a:p>
          <a:p>
            <a:pPr marL="457200" indent="-457200">
              <a:buFont typeface="+mj-lt"/>
              <a:buAutoNum type="arabicPeriod"/>
            </a:pPr>
            <a:r>
              <a:rPr lang="nl-NL" dirty="0"/>
              <a:t>Troosten</a:t>
            </a:r>
          </a:p>
        </p:txBody>
      </p:sp>
      <p:pic>
        <p:nvPicPr>
          <p:cNvPr id="7170" name="Picture 2" descr="10 Colorful Right-Brain &amp; Left-Brain Interpretations | Bit Rebels">
            <a:extLst>
              <a:ext uri="{FF2B5EF4-FFF2-40B4-BE49-F238E27FC236}">
                <a16:creationId xmlns:a16="http://schemas.microsoft.com/office/drawing/2014/main" id="{89F042D1-FD0F-434F-B508-604CD79CDF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46" t="-291" r="14425" b="29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A5A7D3F7-7DA3-4773-ACD7-34801181D5E3}"/>
              </a:ext>
            </a:extLst>
          </p:cNvPr>
          <p:cNvSpPr txBox="1">
            <a:spLocks/>
          </p:cNvSpPr>
          <p:nvPr/>
        </p:nvSpPr>
        <p:spPr>
          <a:xfrm>
            <a:off x="4057537" y="3544614"/>
            <a:ext cx="3320725" cy="288368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pPr marL="457200" indent="-457200">
              <a:buFont typeface="+mj-lt"/>
              <a:buAutoNum type="arabicPeriod" startAt="6"/>
            </a:pPr>
            <a:r>
              <a:rPr lang="nl-NL" dirty="0"/>
              <a:t>Geslachtsgemeenschap</a:t>
            </a:r>
          </a:p>
          <a:p>
            <a:pPr marL="457200" indent="-457200">
              <a:buFont typeface="+mj-lt"/>
              <a:buAutoNum type="arabicPeriod" startAt="6"/>
            </a:pPr>
            <a:r>
              <a:rPr lang="nl-NL" dirty="0"/>
              <a:t>Masseren</a:t>
            </a:r>
          </a:p>
          <a:p>
            <a:pPr marL="457200" indent="-457200">
              <a:buFont typeface="+mj-lt"/>
              <a:buAutoNum type="arabicPeriod" startAt="6"/>
            </a:pPr>
            <a:r>
              <a:rPr lang="nl-NL" dirty="0"/>
              <a:t>Samen tv kijken</a:t>
            </a:r>
          </a:p>
          <a:p>
            <a:pPr marL="457200" indent="-457200">
              <a:buFont typeface="+mj-lt"/>
              <a:buAutoNum type="arabicPeriod" startAt="6"/>
            </a:pPr>
            <a:r>
              <a:rPr lang="nl-NL" dirty="0"/>
              <a:t>Masturbatie</a:t>
            </a:r>
          </a:p>
        </p:txBody>
      </p:sp>
    </p:spTree>
    <p:extLst>
      <p:ext uri="{BB962C8B-B14F-4D97-AF65-F5344CB8AC3E}">
        <p14:creationId xmlns:p14="http://schemas.microsoft.com/office/powerpoint/2010/main" val="279551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ANTIAUTORITAIR">
            <a:extLst>
              <a:ext uri="{FF2B5EF4-FFF2-40B4-BE49-F238E27FC236}">
                <a16:creationId xmlns:a16="http://schemas.microsoft.com/office/drawing/2014/main" id="{6DE08A32-5DD0-4B03-8670-33E99205D7A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1379" b="19390"/>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59624D4-7F2E-4310-BEB9-7F322762C1E8}"/>
              </a:ext>
            </a:extLst>
          </p:cNvPr>
          <p:cNvSpPr>
            <a:spLocks noGrp="1"/>
          </p:cNvSpPr>
          <p:nvPr>
            <p:ph type="title"/>
          </p:nvPr>
        </p:nvSpPr>
        <p:spPr>
          <a:xfrm>
            <a:off x="1024128" y="585216"/>
            <a:ext cx="9720072" cy="1499616"/>
          </a:xfrm>
        </p:spPr>
        <p:txBody>
          <a:bodyPr>
            <a:normAutofit/>
          </a:bodyPr>
          <a:lstStyle/>
          <a:p>
            <a:r>
              <a:rPr lang="nl-NL">
                <a:solidFill>
                  <a:srgbClr val="FFFFFF"/>
                </a:solidFill>
              </a:rPr>
              <a:t>Seksuele ontwikkeling</a:t>
            </a:r>
          </a:p>
        </p:txBody>
      </p:sp>
      <p:cxnSp>
        <p:nvCxnSpPr>
          <p:cNvPr id="8196" name="Straight Connector 70">
            <a:extLst>
              <a:ext uri="{FF2B5EF4-FFF2-40B4-BE49-F238E27FC236}">
                <a16:creationId xmlns:a16="http://schemas.microsoft.com/office/drawing/2014/main" id="{2C1F6092-7151-4260-936B-DFFA3C1BC6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4" name="Tijdelijke aanduiding voor inhoud 3">
            <a:extLst>
              <a:ext uri="{FF2B5EF4-FFF2-40B4-BE49-F238E27FC236}">
                <a16:creationId xmlns:a16="http://schemas.microsoft.com/office/drawing/2014/main" id="{170DDEF7-3613-4843-9EAD-897841A54F9D}"/>
              </a:ext>
            </a:extLst>
          </p:cNvPr>
          <p:cNvGraphicFramePr>
            <a:graphicFrameLocks noGrp="1"/>
          </p:cNvGraphicFramePr>
          <p:nvPr>
            <p:ph idx="1"/>
            <p:extLst>
              <p:ext uri="{D42A27DB-BD31-4B8C-83A1-F6EECF244321}">
                <p14:modId xmlns:p14="http://schemas.microsoft.com/office/powerpoint/2010/main" val="4090265563"/>
              </p:ext>
            </p:extLst>
          </p:nvPr>
        </p:nvGraphicFramePr>
        <p:xfrm>
          <a:off x="743605" y="1990916"/>
          <a:ext cx="10789690" cy="135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a:extLst>
              <a:ext uri="{FF2B5EF4-FFF2-40B4-BE49-F238E27FC236}">
                <a16:creationId xmlns:a16="http://schemas.microsoft.com/office/drawing/2014/main" id="{0D0357AD-AA8A-4032-9FD9-B616D43EC7B9}"/>
              </a:ext>
            </a:extLst>
          </p:cNvPr>
          <p:cNvSpPr txBox="1"/>
          <p:nvPr/>
        </p:nvSpPr>
        <p:spPr>
          <a:xfrm>
            <a:off x="535998" y="3406801"/>
            <a:ext cx="2228192" cy="1908215"/>
          </a:xfrm>
          <a:prstGeom prst="rect">
            <a:avLst/>
          </a:prstGeom>
          <a:noFill/>
          <a:ln w="57150">
            <a:solidFill>
              <a:srgbClr val="009999"/>
            </a:solidFill>
          </a:ln>
        </p:spPr>
        <p:txBody>
          <a:bodyPr wrap="square" rtlCol="0">
            <a:spAutoFit/>
          </a:bodyPr>
          <a:lstStyle/>
          <a:p>
            <a:pPr algn="r"/>
            <a:r>
              <a:rPr lang="nl-NL" dirty="0"/>
              <a:t>Wereld ontdekken </a:t>
            </a:r>
          </a:p>
          <a:p>
            <a:pPr algn="r"/>
            <a:r>
              <a:rPr lang="nl-NL" dirty="0"/>
              <a:t>met de mond</a:t>
            </a:r>
          </a:p>
          <a:p>
            <a:pPr algn="r"/>
            <a:endParaRPr lang="nl-NL" sz="1400" dirty="0"/>
          </a:p>
          <a:p>
            <a:pPr algn="r"/>
            <a:r>
              <a:rPr lang="nl-NL" dirty="0"/>
              <a:t>Relatie hechtingsfiguur</a:t>
            </a:r>
          </a:p>
          <a:p>
            <a:pPr algn="r"/>
            <a:endParaRPr lang="nl-NL" sz="1400" dirty="0"/>
          </a:p>
          <a:p>
            <a:pPr algn="r"/>
            <a:r>
              <a:rPr lang="nl-NL" dirty="0"/>
              <a:t>Intimiteit = veiligheid</a:t>
            </a:r>
          </a:p>
          <a:p>
            <a:pPr algn="r"/>
            <a:endParaRPr lang="nl-NL" sz="1600" dirty="0"/>
          </a:p>
        </p:txBody>
      </p:sp>
      <p:sp>
        <p:nvSpPr>
          <p:cNvPr id="10" name="Tekstvak 9">
            <a:extLst>
              <a:ext uri="{FF2B5EF4-FFF2-40B4-BE49-F238E27FC236}">
                <a16:creationId xmlns:a16="http://schemas.microsoft.com/office/drawing/2014/main" id="{6365104F-5ECA-400C-864E-8CD5366E11F0}"/>
              </a:ext>
            </a:extLst>
          </p:cNvPr>
          <p:cNvSpPr txBox="1"/>
          <p:nvPr/>
        </p:nvSpPr>
        <p:spPr>
          <a:xfrm>
            <a:off x="2958663" y="3414684"/>
            <a:ext cx="2081048" cy="2185214"/>
          </a:xfrm>
          <a:prstGeom prst="rect">
            <a:avLst/>
          </a:prstGeom>
          <a:noFill/>
          <a:ln w="57150">
            <a:solidFill>
              <a:srgbClr val="33CCCC"/>
            </a:solidFill>
          </a:ln>
        </p:spPr>
        <p:txBody>
          <a:bodyPr wrap="square" rtlCol="0">
            <a:spAutoFit/>
          </a:bodyPr>
          <a:lstStyle/>
          <a:p>
            <a:r>
              <a:rPr lang="nl-NL" dirty="0"/>
              <a:t>Zien/horen veel, begrip ontbreekt</a:t>
            </a:r>
          </a:p>
          <a:p>
            <a:endParaRPr lang="nl-NL" sz="1400" dirty="0"/>
          </a:p>
          <a:p>
            <a:r>
              <a:rPr lang="nl-NL" dirty="0"/>
              <a:t>Uitleg opvoeders</a:t>
            </a:r>
          </a:p>
          <a:p>
            <a:endParaRPr lang="nl-NL" sz="1400" dirty="0"/>
          </a:p>
          <a:p>
            <a:r>
              <a:rPr lang="nl-NL" dirty="0"/>
              <a:t>Behoefte lichamelijk contact volwassenen</a:t>
            </a:r>
          </a:p>
          <a:p>
            <a:endParaRPr lang="nl-NL" sz="1600" dirty="0"/>
          </a:p>
        </p:txBody>
      </p:sp>
      <p:sp>
        <p:nvSpPr>
          <p:cNvPr id="11" name="Tekstvak 10">
            <a:extLst>
              <a:ext uri="{FF2B5EF4-FFF2-40B4-BE49-F238E27FC236}">
                <a16:creationId xmlns:a16="http://schemas.microsoft.com/office/drawing/2014/main" id="{1D056642-E055-4D75-BFA5-34D35421FE55}"/>
              </a:ext>
            </a:extLst>
          </p:cNvPr>
          <p:cNvSpPr txBox="1"/>
          <p:nvPr/>
        </p:nvSpPr>
        <p:spPr>
          <a:xfrm>
            <a:off x="5234184" y="3429000"/>
            <a:ext cx="1797250" cy="1446550"/>
          </a:xfrm>
          <a:prstGeom prst="rect">
            <a:avLst/>
          </a:prstGeom>
          <a:noFill/>
          <a:ln w="57150">
            <a:solidFill>
              <a:srgbClr val="00CCFF"/>
            </a:solidFill>
          </a:ln>
        </p:spPr>
        <p:txBody>
          <a:bodyPr wrap="square" rtlCol="0">
            <a:spAutoFit/>
          </a:bodyPr>
          <a:lstStyle/>
          <a:p>
            <a:r>
              <a:rPr lang="nl-NL" dirty="0"/>
              <a:t>Typisch jongens/ meisjesgedrag</a:t>
            </a:r>
          </a:p>
          <a:p>
            <a:endParaRPr lang="nl-NL" dirty="0"/>
          </a:p>
          <a:p>
            <a:r>
              <a:rPr lang="nl-NL" dirty="0"/>
              <a:t>1</a:t>
            </a:r>
            <a:r>
              <a:rPr lang="nl-NL" baseline="30000" dirty="0"/>
              <a:t>e</a:t>
            </a:r>
            <a:r>
              <a:rPr lang="nl-NL" dirty="0"/>
              <a:t> Masturbatie</a:t>
            </a:r>
          </a:p>
          <a:p>
            <a:endParaRPr lang="nl-NL" sz="1600" dirty="0"/>
          </a:p>
        </p:txBody>
      </p:sp>
      <p:sp>
        <p:nvSpPr>
          <p:cNvPr id="12" name="Tekstvak 11">
            <a:extLst>
              <a:ext uri="{FF2B5EF4-FFF2-40B4-BE49-F238E27FC236}">
                <a16:creationId xmlns:a16="http://schemas.microsoft.com/office/drawing/2014/main" id="{5021EB79-681D-490B-9324-45E04EDAF8F3}"/>
              </a:ext>
            </a:extLst>
          </p:cNvPr>
          <p:cNvSpPr txBox="1"/>
          <p:nvPr/>
        </p:nvSpPr>
        <p:spPr>
          <a:xfrm>
            <a:off x="7210095" y="3416133"/>
            <a:ext cx="2112579" cy="2308324"/>
          </a:xfrm>
          <a:prstGeom prst="rect">
            <a:avLst/>
          </a:prstGeom>
          <a:noFill/>
          <a:ln w="57150">
            <a:solidFill>
              <a:srgbClr val="0099FF"/>
            </a:solidFill>
          </a:ln>
        </p:spPr>
        <p:txBody>
          <a:bodyPr wrap="square" rtlCol="0">
            <a:spAutoFit/>
          </a:bodyPr>
          <a:lstStyle/>
          <a:p>
            <a:r>
              <a:rPr lang="nl-NL" dirty="0"/>
              <a:t>Geslachtsrijping</a:t>
            </a:r>
          </a:p>
          <a:p>
            <a:endParaRPr lang="nl-NL" dirty="0"/>
          </a:p>
          <a:p>
            <a:r>
              <a:rPr lang="nl-NL" dirty="0"/>
              <a:t>Belangstelling </a:t>
            </a:r>
            <a:r>
              <a:rPr lang="nl-NL" dirty="0" err="1"/>
              <a:t>volw</a:t>
            </a:r>
            <a:r>
              <a:rPr lang="nl-NL" dirty="0"/>
              <a:t>. Seksualiteit</a:t>
            </a:r>
          </a:p>
          <a:p>
            <a:endParaRPr lang="nl-NL" dirty="0"/>
          </a:p>
          <a:p>
            <a:r>
              <a:rPr lang="nl-NL" dirty="0"/>
              <a:t>1</a:t>
            </a:r>
            <a:r>
              <a:rPr lang="nl-NL" baseline="30000" dirty="0"/>
              <a:t>e</a:t>
            </a:r>
            <a:r>
              <a:rPr lang="nl-NL" dirty="0"/>
              <a:t> keer seks (gemiddeld 17 jr.)</a:t>
            </a:r>
          </a:p>
          <a:p>
            <a:endParaRPr lang="nl-NL" sz="1600" dirty="0"/>
          </a:p>
        </p:txBody>
      </p:sp>
      <p:sp>
        <p:nvSpPr>
          <p:cNvPr id="13" name="Tekstvak 12">
            <a:extLst>
              <a:ext uri="{FF2B5EF4-FFF2-40B4-BE49-F238E27FC236}">
                <a16:creationId xmlns:a16="http://schemas.microsoft.com/office/drawing/2014/main" id="{0578C2C4-D473-4B68-840F-66A5389C7E69}"/>
              </a:ext>
            </a:extLst>
          </p:cNvPr>
          <p:cNvSpPr txBox="1"/>
          <p:nvPr/>
        </p:nvSpPr>
        <p:spPr>
          <a:xfrm>
            <a:off x="9501335" y="3406801"/>
            <a:ext cx="2112579" cy="1477328"/>
          </a:xfrm>
          <a:prstGeom prst="rect">
            <a:avLst/>
          </a:prstGeom>
          <a:noFill/>
          <a:ln w="57150">
            <a:solidFill>
              <a:srgbClr val="0070C0"/>
            </a:solidFill>
          </a:ln>
        </p:spPr>
        <p:txBody>
          <a:bodyPr wrap="square" rtlCol="0">
            <a:spAutoFit/>
          </a:bodyPr>
          <a:lstStyle/>
          <a:p>
            <a:r>
              <a:rPr lang="nl-NL" dirty="0"/>
              <a:t>18 tot 22 jr.</a:t>
            </a:r>
          </a:p>
          <a:p>
            <a:endParaRPr lang="nl-NL" dirty="0"/>
          </a:p>
          <a:p>
            <a:r>
              <a:rPr lang="nl-NL" dirty="0"/>
              <a:t>Uitspraak over seksuele geaardheid</a:t>
            </a:r>
          </a:p>
          <a:p>
            <a:endParaRPr lang="nl-NL" sz="1600" dirty="0"/>
          </a:p>
        </p:txBody>
      </p:sp>
    </p:spTree>
    <p:extLst>
      <p:ext uri="{BB962C8B-B14F-4D97-AF65-F5344CB8AC3E}">
        <p14:creationId xmlns:p14="http://schemas.microsoft.com/office/powerpoint/2010/main" val="1326934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al">
  <a:themeElements>
    <a:clrScheme name="Integra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56BF1E-99C5-43F0-8BDF-FD0786AE6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0D3CCF-72B1-48BE-BECD-934BFEE309B8}">
  <ds:schemaRefs>
    <ds:schemaRef ds:uri="http://schemas.microsoft.com/sharepoint/v3/contenttype/forms"/>
  </ds:schemaRefs>
</ds:datastoreItem>
</file>

<file path=customXml/itemProps3.xml><?xml version="1.0" encoding="utf-8"?>
<ds:datastoreItem xmlns:ds="http://schemas.openxmlformats.org/officeDocument/2006/customXml" ds:itemID="{FE78F6DC-0BCA-4DDB-9910-05C7E27BDBA4}">
  <ds:schemaRef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676ac126-91a4-489e-b65a-6c64be080df8"/>
    <ds:schemaRef ds:uri="507af903-65b2-4745-ba0b-8f5ed2839a78"/>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119</TotalTime>
  <Words>904</Words>
  <Application>Microsoft Office PowerPoint</Application>
  <PresentationFormat>Breedbeeld</PresentationFormat>
  <Paragraphs>140</Paragraphs>
  <Slides>15</Slides>
  <Notes>4</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15</vt:i4>
      </vt:variant>
    </vt:vector>
  </HeadingPairs>
  <TitlesOfParts>
    <vt:vector size="26" baseType="lpstr">
      <vt:lpstr>Arial</vt:lpstr>
      <vt:lpstr>Calibri</vt:lpstr>
      <vt:lpstr>Calibri Light</vt:lpstr>
      <vt:lpstr>Courier New</vt:lpstr>
      <vt:lpstr>Modern Love</vt:lpstr>
      <vt:lpstr>Tw Cen MT</vt:lpstr>
      <vt:lpstr>Tw Cen MT Condensed</vt:lpstr>
      <vt:lpstr>Wingdings</vt:lpstr>
      <vt:lpstr>Wingdings 3</vt:lpstr>
      <vt:lpstr>Kantoorthema</vt:lpstr>
      <vt:lpstr>Integraal</vt:lpstr>
      <vt:lpstr>Seksualiteit  &amp; Rouw</vt:lpstr>
      <vt:lpstr>Info / Eindbeoordeling</vt:lpstr>
      <vt:lpstr>Doel van het vak</vt:lpstr>
      <vt:lpstr>Vandaag</vt:lpstr>
      <vt:lpstr>Seks enzo  (mindmap)</vt:lpstr>
      <vt:lpstr>Seksualiteit vs. intimiteit</vt:lpstr>
      <vt:lpstr>Seksualiteit</vt:lpstr>
      <vt:lpstr>Opdr. Seksualiteit of intimiteit?</vt:lpstr>
      <vt:lpstr>Seksuele ontwikkeling</vt:lpstr>
      <vt:lpstr>Praten over Seksualiteit </vt:lpstr>
      <vt:lpstr>Kijkopdracht</vt:lpstr>
      <vt:lpstr>Stellingen</vt:lpstr>
      <vt:lpstr>Wat ga je nu doen?</vt:lpstr>
      <vt:lpstr>Eindopdracht</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Seksualiteit  &amp; Rouw</dc:title>
  <dc:creator>Yvonne van der Meulen</dc:creator>
  <cp:lastModifiedBy>Yvonne van der Meulen</cp:lastModifiedBy>
  <cp:revision>1</cp:revision>
  <dcterms:created xsi:type="dcterms:W3CDTF">2020-05-07T06:45:31Z</dcterms:created>
  <dcterms:modified xsi:type="dcterms:W3CDTF">2020-05-07T10:39:01Z</dcterms:modified>
</cp:coreProperties>
</file>